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87" r:id="rId3"/>
    <p:sldId id="463" r:id="rId4"/>
    <p:sldId id="464" r:id="rId5"/>
    <p:sldId id="465" r:id="rId6"/>
    <p:sldId id="466" r:id="rId7"/>
    <p:sldId id="467" r:id="rId8"/>
    <p:sldId id="468" r:id="rId9"/>
    <p:sldId id="469" r:id="rId10"/>
    <p:sldId id="470" r:id="rId11"/>
    <p:sldId id="471" r:id="rId12"/>
    <p:sldId id="472" r:id="rId13"/>
    <p:sldId id="473" r:id="rId14"/>
    <p:sldId id="474" r:id="rId15"/>
    <p:sldId id="475" r:id="rId16"/>
    <p:sldId id="476" r:id="rId17"/>
    <p:sldId id="477" r:id="rId18"/>
    <p:sldId id="478" r:id="rId19"/>
    <p:sldId id="273" r:id="rId20"/>
    <p:sldId id="479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Bahnschrift SemiBold SemiConden" panose="020B0502040204020203" pitchFamily="34" charset="0"/>
      <p:bold r:id="rId27"/>
    </p:embeddedFont>
    <p:embeddedFont>
      <p:font typeface="Roboto Slab" panose="020B0604020202020204" charset="0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595959"/>
    <a:srgbClr val="000000"/>
    <a:srgbClr val="990099"/>
    <a:srgbClr val="CC3399"/>
    <a:srgbClr val="5324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18" autoAdjust="0"/>
  </p:normalViewPr>
  <p:slideViewPr>
    <p:cSldViewPr snapToGrid="0">
      <p:cViewPr varScale="1">
        <p:scale>
          <a:sx n="82" d="100"/>
          <a:sy n="82" d="100"/>
        </p:scale>
        <p:origin x="82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C60E72-6DE5-48D2-8FDC-6D34E9A40362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062272B2-B9A1-4DFA-9561-6615A7CF5C15}">
      <dgm:prSet phldrT="[Text]" custT="1"/>
      <dgm:spPr/>
      <dgm:t>
        <a:bodyPr/>
        <a:lstStyle/>
        <a:p>
          <a:r>
            <a:rPr lang="en-US" sz="2400" dirty="0"/>
            <a:t>Product Centric</a:t>
          </a:r>
        </a:p>
      </dgm:t>
    </dgm:pt>
    <dgm:pt modelId="{111A8D0B-B5B8-4556-B4B7-D21F7BF992F7}" type="parTrans" cxnId="{DCA10082-999D-4902-A2EC-2D72EE119400}">
      <dgm:prSet/>
      <dgm:spPr/>
      <dgm:t>
        <a:bodyPr/>
        <a:lstStyle/>
        <a:p>
          <a:endParaRPr lang="en-US" sz="1600"/>
        </a:p>
      </dgm:t>
    </dgm:pt>
    <dgm:pt modelId="{AC10BFF0-43DC-4ABD-AA41-F951329553B7}" type="sibTrans" cxnId="{DCA10082-999D-4902-A2EC-2D72EE119400}">
      <dgm:prSet custT="1"/>
      <dgm:spPr/>
      <dgm:t>
        <a:bodyPr/>
        <a:lstStyle/>
        <a:p>
          <a:endParaRPr lang="en-US" sz="1800"/>
        </a:p>
      </dgm:t>
    </dgm:pt>
    <dgm:pt modelId="{D3801834-BE2C-426A-B988-AD184F84CD85}">
      <dgm:prSet phldrT="[Text]" custT="1"/>
      <dgm:spPr/>
      <dgm:t>
        <a:bodyPr/>
        <a:lstStyle/>
        <a:p>
          <a:r>
            <a:rPr lang="en-US" sz="2400" dirty="0"/>
            <a:t>Customer Centric</a:t>
          </a:r>
        </a:p>
      </dgm:t>
    </dgm:pt>
    <dgm:pt modelId="{B3F9DA1D-D027-4D64-B392-9C349CD6D0CD}" type="parTrans" cxnId="{ADDE06DC-B4A4-46EC-A9BB-888695874FF3}">
      <dgm:prSet/>
      <dgm:spPr/>
      <dgm:t>
        <a:bodyPr/>
        <a:lstStyle/>
        <a:p>
          <a:endParaRPr lang="en-US" sz="1600"/>
        </a:p>
      </dgm:t>
    </dgm:pt>
    <dgm:pt modelId="{BB3CDE5E-1868-4B55-A8C3-9BFD09CEF1E1}" type="sibTrans" cxnId="{ADDE06DC-B4A4-46EC-A9BB-888695874FF3}">
      <dgm:prSet custT="1"/>
      <dgm:spPr/>
      <dgm:t>
        <a:bodyPr/>
        <a:lstStyle/>
        <a:p>
          <a:endParaRPr lang="en-US" sz="1800"/>
        </a:p>
      </dgm:t>
    </dgm:pt>
    <dgm:pt modelId="{DBB28543-1E07-46D1-9832-0F05E3677A53}" type="pres">
      <dgm:prSet presAssocID="{DCC60E72-6DE5-48D2-8FDC-6D34E9A40362}" presName="Name0" presStyleCnt="0">
        <dgm:presLayoutVars>
          <dgm:dir/>
          <dgm:resizeHandles val="exact"/>
        </dgm:presLayoutVars>
      </dgm:prSet>
      <dgm:spPr/>
    </dgm:pt>
    <dgm:pt modelId="{2B8E222B-5AFC-4145-AB18-65DC33AE527A}" type="pres">
      <dgm:prSet presAssocID="{062272B2-B9A1-4DFA-9561-6615A7CF5C1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173E92-088F-4184-9C20-4DD474F648D4}" type="pres">
      <dgm:prSet presAssocID="{AC10BFF0-43DC-4ABD-AA41-F951329553B7}" presName="sibTrans" presStyleLbl="sibTrans2D1" presStyleIdx="0" presStyleCnt="1"/>
      <dgm:spPr/>
      <dgm:t>
        <a:bodyPr/>
        <a:lstStyle/>
        <a:p>
          <a:endParaRPr lang="en-US"/>
        </a:p>
      </dgm:t>
    </dgm:pt>
    <dgm:pt modelId="{FFC29A94-C384-42DB-B274-D042315E583D}" type="pres">
      <dgm:prSet presAssocID="{AC10BFF0-43DC-4ABD-AA41-F951329553B7}" presName="connectorText" presStyleLbl="sibTrans2D1" presStyleIdx="0" presStyleCnt="1"/>
      <dgm:spPr/>
      <dgm:t>
        <a:bodyPr/>
        <a:lstStyle/>
        <a:p>
          <a:endParaRPr lang="en-US"/>
        </a:p>
      </dgm:t>
    </dgm:pt>
    <dgm:pt modelId="{CF848BB0-D930-4C2D-A108-DD24B264741E}" type="pres">
      <dgm:prSet presAssocID="{D3801834-BE2C-426A-B988-AD184F84CD85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A10082-999D-4902-A2EC-2D72EE119400}" srcId="{DCC60E72-6DE5-48D2-8FDC-6D34E9A40362}" destId="{062272B2-B9A1-4DFA-9561-6615A7CF5C15}" srcOrd="0" destOrd="0" parTransId="{111A8D0B-B5B8-4556-B4B7-D21F7BF992F7}" sibTransId="{AC10BFF0-43DC-4ABD-AA41-F951329553B7}"/>
    <dgm:cxn modelId="{ADDE06DC-B4A4-46EC-A9BB-888695874FF3}" srcId="{DCC60E72-6DE5-48D2-8FDC-6D34E9A40362}" destId="{D3801834-BE2C-426A-B988-AD184F84CD85}" srcOrd="1" destOrd="0" parTransId="{B3F9DA1D-D027-4D64-B392-9C349CD6D0CD}" sibTransId="{BB3CDE5E-1868-4B55-A8C3-9BFD09CEF1E1}"/>
    <dgm:cxn modelId="{4449CAA1-58C7-45E8-B628-7669256C2BD5}" type="presOf" srcId="{D3801834-BE2C-426A-B988-AD184F84CD85}" destId="{CF848BB0-D930-4C2D-A108-DD24B264741E}" srcOrd="0" destOrd="0" presId="urn:microsoft.com/office/officeart/2005/8/layout/process1"/>
    <dgm:cxn modelId="{68382A8B-0DA9-40BB-9245-A2B480E3CC86}" type="presOf" srcId="{AC10BFF0-43DC-4ABD-AA41-F951329553B7}" destId="{07173E92-088F-4184-9C20-4DD474F648D4}" srcOrd="0" destOrd="0" presId="urn:microsoft.com/office/officeart/2005/8/layout/process1"/>
    <dgm:cxn modelId="{CEBD0F80-AF41-4B5F-A76B-EED9E2D1B895}" type="presOf" srcId="{DCC60E72-6DE5-48D2-8FDC-6D34E9A40362}" destId="{DBB28543-1E07-46D1-9832-0F05E3677A53}" srcOrd="0" destOrd="0" presId="urn:microsoft.com/office/officeart/2005/8/layout/process1"/>
    <dgm:cxn modelId="{B9B5E793-A0BC-4779-B385-C9445349BF24}" type="presOf" srcId="{AC10BFF0-43DC-4ABD-AA41-F951329553B7}" destId="{FFC29A94-C384-42DB-B274-D042315E583D}" srcOrd="1" destOrd="0" presId="urn:microsoft.com/office/officeart/2005/8/layout/process1"/>
    <dgm:cxn modelId="{C2CC61E9-6305-4782-A3DB-A82B07B2AC5A}" type="presOf" srcId="{062272B2-B9A1-4DFA-9561-6615A7CF5C15}" destId="{2B8E222B-5AFC-4145-AB18-65DC33AE527A}" srcOrd="0" destOrd="0" presId="urn:microsoft.com/office/officeart/2005/8/layout/process1"/>
    <dgm:cxn modelId="{57013E49-EECF-4BC6-BC3B-3AD4058FBB95}" type="presParOf" srcId="{DBB28543-1E07-46D1-9832-0F05E3677A53}" destId="{2B8E222B-5AFC-4145-AB18-65DC33AE527A}" srcOrd="0" destOrd="0" presId="urn:microsoft.com/office/officeart/2005/8/layout/process1"/>
    <dgm:cxn modelId="{6CA79F6A-B96E-4E09-9403-8FE41F2ABB03}" type="presParOf" srcId="{DBB28543-1E07-46D1-9832-0F05E3677A53}" destId="{07173E92-088F-4184-9C20-4DD474F648D4}" srcOrd="1" destOrd="0" presId="urn:microsoft.com/office/officeart/2005/8/layout/process1"/>
    <dgm:cxn modelId="{DDB2F88D-5F46-4A9E-B845-11CE7B0D1371}" type="presParOf" srcId="{07173E92-088F-4184-9C20-4DD474F648D4}" destId="{FFC29A94-C384-42DB-B274-D042315E583D}" srcOrd="0" destOrd="0" presId="urn:microsoft.com/office/officeart/2005/8/layout/process1"/>
    <dgm:cxn modelId="{3F11A23E-66F1-452F-B5B9-207110A78E34}" type="presParOf" srcId="{DBB28543-1E07-46D1-9832-0F05E3677A53}" destId="{CF848BB0-D930-4C2D-A108-DD24B264741E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429337D-9825-497B-A430-3D3931636DB2}" type="doc">
      <dgm:prSet loTypeId="urn:microsoft.com/office/officeart/2005/8/layout/orgChart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B5C8901-B9A3-4617-BFBA-2B5783C403C3}">
      <dgm:prSet phldrT="[Text]"/>
      <dgm:spPr/>
      <dgm:t>
        <a:bodyPr/>
        <a:lstStyle/>
        <a:p>
          <a:r>
            <a:rPr lang="en-US" dirty="0" smtClean="0"/>
            <a:t>Hugginface Transformer architecture</a:t>
          </a:r>
          <a:endParaRPr lang="en-US" dirty="0"/>
        </a:p>
      </dgm:t>
    </dgm:pt>
    <dgm:pt modelId="{13438C9A-9FD2-4E0A-A773-335FF894E3E8}" type="parTrans" cxnId="{994CA626-CC24-43AA-A99B-0198067EBAA7}">
      <dgm:prSet/>
      <dgm:spPr/>
      <dgm:t>
        <a:bodyPr/>
        <a:lstStyle/>
        <a:p>
          <a:endParaRPr lang="en-US"/>
        </a:p>
      </dgm:t>
    </dgm:pt>
    <dgm:pt modelId="{94E23985-7EB2-4C03-AC38-1B77EC1CC591}" type="sibTrans" cxnId="{994CA626-CC24-43AA-A99B-0198067EBAA7}">
      <dgm:prSet/>
      <dgm:spPr/>
      <dgm:t>
        <a:bodyPr/>
        <a:lstStyle/>
        <a:p>
          <a:endParaRPr lang="en-US"/>
        </a:p>
      </dgm:t>
    </dgm:pt>
    <dgm:pt modelId="{85FCF5D1-5F25-43AD-A647-D22B468E8736}">
      <dgm:prSet phldrT="[Text]"/>
      <dgm:spPr/>
      <dgm:t>
        <a:bodyPr/>
        <a:lstStyle/>
        <a:p>
          <a:r>
            <a:rPr lang="en-US" dirty="0" smtClean="0"/>
            <a:t>DistilBertForQuestionAnswering</a:t>
          </a:r>
          <a:endParaRPr lang="en-US" dirty="0"/>
        </a:p>
      </dgm:t>
    </dgm:pt>
    <dgm:pt modelId="{D2BF2CC1-489D-4D7D-B4CF-879D29A01986}" type="parTrans" cxnId="{B8FD859E-34AD-47AA-A746-6664470E1ADC}">
      <dgm:prSet/>
      <dgm:spPr/>
      <dgm:t>
        <a:bodyPr/>
        <a:lstStyle/>
        <a:p>
          <a:endParaRPr lang="en-US"/>
        </a:p>
      </dgm:t>
    </dgm:pt>
    <dgm:pt modelId="{FA04FF38-FA45-4D3A-BE28-7E051F1FEA31}" type="sibTrans" cxnId="{B8FD859E-34AD-47AA-A746-6664470E1ADC}">
      <dgm:prSet/>
      <dgm:spPr/>
      <dgm:t>
        <a:bodyPr/>
        <a:lstStyle/>
        <a:p>
          <a:endParaRPr lang="en-US"/>
        </a:p>
      </dgm:t>
    </dgm:pt>
    <dgm:pt modelId="{AD2C8B99-6F08-48DA-9F37-E85B6C04A20E}">
      <dgm:prSet phldrT="[Text]"/>
      <dgm:spPr/>
      <dgm:t>
        <a:bodyPr/>
        <a:lstStyle/>
        <a:p>
          <a:r>
            <a:rPr lang="en-US" dirty="0" smtClean="0"/>
            <a:t>bert-large-uncased-whole-word-masking-finetuned-squad</a:t>
          </a:r>
          <a:endParaRPr lang="en-US" dirty="0"/>
        </a:p>
      </dgm:t>
    </dgm:pt>
    <dgm:pt modelId="{57DED6D7-7E1A-45D0-8BCE-86C6F6836459}" type="parTrans" cxnId="{C1EC97A0-887C-4862-8449-95E575EFBF0B}">
      <dgm:prSet/>
      <dgm:spPr/>
      <dgm:t>
        <a:bodyPr/>
        <a:lstStyle/>
        <a:p>
          <a:endParaRPr lang="en-US"/>
        </a:p>
      </dgm:t>
    </dgm:pt>
    <dgm:pt modelId="{63B4130D-0957-4F35-A622-738889C668A9}" type="sibTrans" cxnId="{C1EC97A0-887C-4862-8449-95E575EFBF0B}">
      <dgm:prSet/>
      <dgm:spPr/>
      <dgm:t>
        <a:bodyPr/>
        <a:lstStyle/>
        <a:p>
          <a:endParaRPr lang="en-US"/>
        </a:p>
      </dgm:t>
    </dgm:pt>
    <dgm:pt modelId="{E181BB37-6EE0-443C-AC58-1ED2CE40B9D4}">
      <dgm:prSet phldrT="[Text]"/>
      <dgm:spPr/>
      <dgm:t>
        <a:bodyPr/>
        <a:lstStyle/>
        <a:p>
          <a:r>
            <a:rPr lang="en-US" dirty="0" smtClean="0"/>
            <a:t>distilbert-base-uncased-finetuned-sst-2-english</a:t>
          </a:r>
          <a:endParaRPr lang="en-US" dirty="0"/>
        </a:p>
      </dgm:t>
    </dgm:pt>
    <dgm:pt modelId="{93460B98-3B70-4911-A7CE-5C22450BD535}" type="parTrans" cxnId="{DCDBC017-2B05-46DC-810E-54D96793F6C1}">
      <dgm:prSet/>
      <dgm:spPr/>
      <dgm:t>
        <a:bodyPr/>
        <a:lstStyle/>
        <a:p>
          <a:endParaRPr lang="en-US"/>
        </a:p>
      </dgm:t>
    </dgm:pt>
    <dgm:pt modelId="{681D157B-5674-46D8-8379-0EA53F3962E1}" type="sibTrans" cxnId="{DCDBC017-2B05-46DC-810E-54D96793F6C1}">
      <dgm:prSet/>
      <dgm:spPr/>
      <dgm:t>
        <a:bodyPr/>
        <a:lstStyle/>
        <a:p>
          <a:endParaRPr lang="en-US"/>
        </a:p>
      </dgm:t>
    </dgm:pt>
    <dgm:pt modelId="{4A5A35F6-C92A-4A18-B806-E932E7D5A033}" type="pres">
      <dgm:prSet presAssocID="{9429337D-9825-497B-A430-3D3931636DB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CBF979-7DAF-4206-AEAB-E4C14AAB0B75}" type="pres">
      <dgm:prSet presAssocID="{5B5C8901-B9A3-4617-BFBA-2B5783C403C3}" presName="hierRoot1" presStyleCnt="0">
        <dgm:presLayoutVars>
          <dgm:hierBranch val="init"/>
        </dgm:presLayoutVars>
      </dgm:prSet>
      <dgm:spPr/>
    </dgm:pt>
    <dgm:pt modelId="{18729BC1-7FB2-44A5-B35E-E244A14BC115}" type="pres">
      <dgm:prSet presAssocID="{5B5C8901-B9A3-4617-BFBA-2B5783C403C3}" presName="rootComposite1" presStyleCnt="0"/>
      <dgm:spPr/>
    </dgm:pt>
    <dgm:pt modelId="{5DFD5A23-36F3-4DB3-A36D-A1AD829723BF}" type="pres">
      <dgm:prSet presAssocID="{5B5C8901-B9A3-4617-BFBA-2B5783C403C3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C8FDA87-346C-4383-8F81-7B42BAFB8A54}" type="pres">
      <dgm:prSet presAssocID="{5B5C8901-B9A3-4617-BFBA-2B5783C403C3}" presName="rootConnector1" presStyleLbl="node1" presStyleIdx="0" presStyleCnt="0"/>
      <dgm:spPr/>
    </dgm:pt>
    <dgm:pt modelId="{FA050932-993E-4CBA-A060-C98BC720F5A7}" type="pres">
      <dgm:prSet presAssocID="{5B5C8901-B9A3-4617-BFBA-2B5783C403C3}" presName="hierChild2" presStyleCnt="0"/>
      <dgm:spPr/>
    </dgm:pt>
    <dgm:pt modelId="{0F4104E4-36AD-4DEC-92D8-ABEA91584662}" type="pres">
      <dgm:prSet presAssocID="{D2BF2CC1-489D-4D7D-B4CF-879D29A01986}" presName="Name37" presStyleLbl="parChTrans1D2" presStyleIdx="0" presStyleCnt="3"/>
      <dgm:spPr/>
    </dgm:pt>
    <dgm:pt modelId="{DBCF7095-A034-4F58-8A31-E5A537499F54}" type="pres">
      <dgm:prSet presAssocID="{85FCF5D1-5F25-43AD-A647-D22B468E8736}" presName="hierRoot2" presStyleCnt="0">
        <dgm:presLayoutVars>
          <dgm:hierBranch val="init"/>
        </dgm:presLayoutVars>
      </dgm:prSet>
      <dgm:spPr/>
    </dgm:pt>
    <dgm:pt modelId="{4991894E-CD2F-4D28-A8FA-298C73DEE742}" type="pres">
      <dgm:prSet presAssocID="{85FCF5D1-5F25-43AD-A647-D22B468E8736}" presName="rootComposite" presStyleCnt="0"/>
      <dgm:spPr/>
    </dgm:pt>
    <dgm:pt modelId="{D12B4ADF-4D5F-4914-BC5E-B2332731A945}" type="pres">
      <dgm:prSet presAssocID="{85FCF5D1-5F25-43AD-A647-D22B468E8736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00B6EE5-B4FD-4742-B66D-8E94C561A8C0}" type="pres">
      <dgm:prSet presAssocID="{85FCF5D1-5F25-43AD-A647-D22B468E8736}" presName="rootConnector" presStyleLbl="node2" presStyleIdx="0" presStyleCnt="3"/>
      <dgm:spPr/>
    </dgm:pt>
    <dgm:pt modelId="{A14B6BE3-0D74-49BB-963C-AC8B3AE9AB41}" type="pres">
      <dgm:prSet presAssocID="{85FCF5D1-5F25-43AD-A647-D22B468E8736}" presName="hierChild4" presStyleCnt="0"/>
      <dgm:spPr/>
    </dgm:pt>
    <dgm:pt modelId="{49270BA5-1EE6-4E1A-9142-E7B4CFFBEAE8}" type="pres">
      <dgm:prSet presAssocID="{85FCF5D1-5F25-43AD-A647-D22B468E8736}" presName="hierChild5" presStyleCnt="0"/>
      <dgm:spPr/>
    </dgm:pt>
    <dgm:pt modelId="{2E332142-377D-492C-8B08-6080D0BBCD33}" type="pres">
      <dgm:prSet presAssocID="{57DED6D7-7E1A-45D0-8BCE-86C6F6836459}" presName="Name37" presStyleLbl="parChTrans1D2" presStyleIdx="1" presStyleCnt="3"/>
      <dgm:spPr/>
    </dgm:pt>
    <dgm:pt modelId="{EAA7A2A8-9604-47CC-8C0F-6C571B653173}" type="pres">
      <dgm:prSet presAssocID="{AD2C8B99-6F08-48DA-9F37-E85B6C04A20E}" presName="hierRoot2" presStyleCnt="0">
        <dgm:presLayoutVars>
          <dgm:hierBranch val="init"/>
        </dgm:presLayoutVars>
      </dgm:prSet>
      <dgm:spPr/>
    </dgm:pt>
    <dgm:pt modelId="{29A5F662-F24E-45EB-8C9C-EBCDCCDBC3A6}" type="pres">
      <dgm:prSet presAssocID="{AD2C8B99-6F08-48DA-9F37-E85B6C04A20E}" presName="rootComposite" presStyleCnt="0"/>
      <dgm:spPr/>
    </dgm:pt>
    <dgm:pt modelId="{EE516728-F1F2-4CB7-8445-8A40918EB451}" type="pres">
      <dgm:prSet presAssocID="{AD2C8B99-6F08-48DA-9F37-E85B6C04A20E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81E9EF-99BA-46F4-AEA3-4774BDFC592E}" type="pres">
      <dgm:prSet presAssocID="{AD2C8B99-6F08-48DA-9F37-E85B6C04A20E}" presName="rootConnector" presStyleLbl="node2" presStyleIdx="1" presStyleCnt="3"/>
      <dgm:spPr/>
    </dgm:pt>
    <dgm:pt modelId="{089577FF-3095-41E7-8EF4-BF9429D6DA7B}" type="pres">
      <dgm:prSet presAssocID="{AD2C8B99-6F08-48DA-9F37-E85B6C04A20E}" presName="hierChild4" presStyleCnt="0"/>
      <dgm:spPr/>
    </dgm:pt>
    <dgm:pt modelId="{A7C049D6-7E79-4AA8-BA94-3EBFFAAD3474}" type="pres">
      <dgm:prSet presAssocID="{AD2C8B99-6F08-48DA-9F37-E85B6C04A20E}" presName="hierChild5" presStyleCnt="0"/>
      <dgm:spPr/>
    </dgm:pt>
    <dgm:pt modelId="{44EA267F-714B-4A1F-953A-ADBF1D7CB0EA}" type="pres">
      <dgm:prSet presAssocID="{93460B98-3B70-4911-A7CE-5C22450BD535}" presName="Name37" presStyleLbl="parChTrans1D2" presStyleIdx="2" presStyleCnt="3"/>
      <dgm:spPr/>
    </dgm:pt>
    <dgm:pt modelId="{AEC20C5F-BC4F-40FA-B749-C98FF3AD70F6}" type="pres">
      <dgm:prSet presAssocID="{E181BB37-6EE0-443C-AC58-1ED2CE40B9D4}" presName="hierRoot2" presStyleCnt="0">
        <dgm:presLayoutVars>
          <dgm:hierBranch val="init"/>
        </dgm:presLayoutVars>
      </dgm:prSet>
      <dgm:spPr/>
    </dgm:pt>
    <dgm:pt modelId="{36D4086D-3D63-4292-8641-4F5858FFA4F8}" type="pres">
      <dgm:prSet presAssocID="{E181BB37-6EE0-443C-AC58-1ED2CE40B9D4}" presName="rootComposite" presStyleCnt="0"/>
      <dgm:spPr/>
    </dgm:pt>
    <dgm:pt modelId="{59C2FA84-323C-4212-9A77-62F87C485E6A}" type="pres">
      <dgm:prSet presAssocID="{E181BB37-6EE0-443C-AC58-1ED2CE40B9D4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95CFBC9-E036-463B-8615-F76B7CC09E91}" type="pres">
      <dgm:prSet presAssocID="{E181BB37-6EE0-443C-AC58-1ED2CE40B9D4}" presName="rootConnector" presStyleLbl="node2" presStyleIdx="2" presStyleCnt="3"/>
      <dgm:spPr/>
    </dgm:pt>
    <dgm:pt modelId="{51E75FDF-8595-4540-84E7-809B0FAF349B}" type="pres">
      <dgm:prSet presAssocID="{E181BB37-6EE0-443C-AC58-1ED2CE40B9D4}" presName="hierChild4" presStyleCnt="0"/>
      <dgm:spPr/>
    </dgm:pt>
    <dgm:pt modelId="{D56E0765-43E5-4DD3-BEF8-4A1B78332A08}" type="pres">
      <dgm:prSet presAssocID="{E181BB37-6EE0-443C-AC58-1ED2CE40B9D4}" presName="hierChild5" presStyleCnt="0"/>
      <dgm:spPr/>
    </dgm:pt>
    <dgm:pt modelId="{AD8E21EB-5120-4F48-B04E-3EE8AB491150}" type="pres">
      <dgm:prSet presAssocID="{5B5C8901-B9A3-4617-BFBA-2B5783C403C3}" presName="hierChild3" presStyleCnt="0"/>
      <dgm:spPr/>
    </dgm:pt>
  </dgm:ptLst>
  <dgm:cxnLst>
    <dgm:cxn modelId="{651AAB8D-1683-4340-AB01-4B49DC7E3E92}" type="presOf" srcId="{E181BB37-6EE0-443C-AC58-1ED2CE40B9D4}" destId="{F95CFBC9-E036-463B-8615-F76B7CC09E91}" srcOrd="1" destOrd="0" presId="urn:microsoft.com/office/officeart/2005/8/layout/orgChart1"/>
    <dgm:cxn modelId="{B8FD859E-34AD-47AA-A746-6664470E1ADC}" srcId="{5B5C8901-B9A3-4617-BFBA-2B5783C403C3}" destId="{85FCF5D1-5F25-43AD-A647-D22B468E8736}" srcOrd="0" destOrd="0" parTransId="{D2BF2CC1-489D-4D7D-B4CF-879D29A01986}" sibTransId="{FA04FF38-FA45-4D3A-BE28-7E051F1FEA31}"/>
    <dgm:cxn modelId="{994CA626-CC24-43AA-A99B-0198067EBAA7}" srcId="{9429337D-9825-497B-A430-3D3931636DB2}" destId="{5B5C8901-B9A3-4617-BFBA-2B5783C403C3}" srcOrd="0" destOrd="0" parTransId="{13438C9A-9FD2-4E0A-A773-335FF894E3E8}" sibTransId="{94E23985-7EB2-4C03-AC38-1B77EC1CC591}"/>
    <dgm:cxn modelId="{6ECD47A3-102F-445E-9DDC-F51DDFA22686}" type="presOf" srcId="{57DED6D7-7E1A-45D0-8BCE-86C6F6836459}" destId="{2E332142-377D-492C-8B08-6080D0BBCD33}" srcOrd="0" destOrd="0" presId="urn:microsoft.com/office/officeart/2005/8/layout/orgChart1"/>
    <dgm:cxn modelId="{C1EC97A0-887C-4862-8449-95E575EFBF0B}" srcId="{5B5C8901-B9A3-4617-BFBA-2B5783C403C3}" destId="{AD2C8B99-6F08-48DA-9F37-E85B6C04A20E}" srcOrd="1" destOrd="0" parTransId="{57DED6D7-7E1A-45D0-8BCE-86C6F6836459}" sibTransId="{63B4130D-0957-4F35-A622-738889C668A9}"/>
    <dgm:cxn modelId="{1536F7C3-BB19-4DEA-AA90-590FF2C926E1}" type="presOf" srcId="{85FCF5D1-5F25-43AD-A647-D22B468E8736}" destId="{D12B4ADF-4D5F-4914-BC5E-B2332731A945}" srcOrd="0" destOrd="0" presId="urn:microsoft.com/office/officeart/2005/8/layout/orgChart1"/>
    <dgm:cxn modelId="{4D9FEF06-05A5-4214-B765-DECBAB77771C}" type="presOf" srcId="{5B5C8901-B9A3-4617-BFBA-2B5783C403C3}" destId="{6C8FDA87-346C-4383-8F81-7B42BAFB8A54}" srcOrd="1" destOrd="0" presId="urn:microsoft.com/office/officeart/2005/8/layout/orgChart1"/>
    <dgm:cxn modelId="{8CB97CEA-C24D-4095-80E6-7545DD006E5A}" type="presOf" srcId="{9429337D-9825-497B-A430-3D3931636DB2}" destId="{4A5A35F6-C92A-4A18-B806-E932E7D5A033}" srcOrd="0" destOrd="0" presId="urn:microsoft.com/office/officeart/2005/8/layout/orgChart1"/>
    <dgm:cxn modelId="{DCDBC017-2B05-46DC-810E-54D96793F6C1}" srcId="{5B5C8901-B9A3-4617-BFBA-2B5783C403C3}" destId="{E181BB37-6EE0-443C-AC58-1ED2CE40B9D4}" srcOrd="2" destOrd="0" parTransId="{93460B98-3B70-4911-A7CE-5C22450BD535}" sibTransId="{681D157B-5674-46D8-8379-0EA53F3962E1}"/>
    <dgm:cxn modelId="{59FE5145-BF6F-400E-AF2E-F1DAA647E59C}" type="presOf" srcId="{5B5C8901-B9A3-4617-BFBA-2B5783C403C3}" destId="{5DFD5A23-36F3-4DB3-A36D-A1AD829723BF}" srcOrd="0" destOrd="0" presId="urn:microsoft.com/office/officeart/2005/8/layout/orgChart1"/>
    <dgm:cxn modelId="{5723433F-5091-4AF3-B1F3-6DA888C6B511}" type="presOf" srcId="{93460B98-3B70-4911-A7CE-5C22450BD535}" destId="{44EA267F-714B-4A1F-953A-ADBF1D7CB0EA}" srcOrd="0" destOrd="0" presId="urn:microsoft.com/office/officeart/2005/8/layout/orgChart1"/>
    <dgm:cxn modelId="{17D4B48A-D25D-4B76-A8B2-2C73A70A3E0A}" type="presOf" srcId="{E181BB37-6EE0-443C-AC58-1ED2CE40B9D4}" destId="{59C2FA84-323C-4212-9A77-62F87C485E6A}" srcOrd="0" destOrd="0" presId="urn:microsoft.com/office/officeart/2005/8/layout/orgChart1"/>
    <dgm:cxn modelId="{13D88DCE-E743-43AA-9D05-42709531EE3A}" type="presOf" srcId="{D2BF2CC1-489D-4D7D-B4CF-879D29A01986}" destId="{0F4104E4-36AD-4DEC-92D8-ABEA91584662}" srcOrd="0" destOrd="0" presId="urn:microsoft.com/office/officeart/2005/8/layout/orgChart1"/>
    <dgm:cxn modelId="{6213D9BE-F134-40AC-8AD5-716836FF8696}" type="presOf" srcId="{AD2C8B99-6F08-48DA-9F37-E85B6C04A20E}" destId="{EE516728-F1F2-4CB7-8445-8A40918EB451}" srcOrd="0" destOrd="0" presId="urn:microsoft.com/office/officeart/2005/8/layout/orgChart1"/>
    <dgm:cxn modelId="{D2421DEB-C13A-4820-8351-268543D1B9B0}" type="presOf" srcId="{85FCF5D1-5F25-43AD-A647-D22B468E8736}" destId="{300B6EE5-B4FD-4742-B66D-8E94C561A8C0}" srcOrd="1" destOrd="0" presId="urn:microsoft.com/office/officeart/2005/8/layout/orgChart1"/>
    <dgm:cxn modelId="{0508F714-2CC8-4CB0-B09F-6AC405E389CD}" type="presOf" srcId="{AD2C8B99-6F08-48DA-9F37-E85B6C04A20E}" destId="{B381E9EF-99BA-46F4-AEA3-4774BDFC592E}" srcOrd="1" destOrd="0" presId="urn:microsoft.com/office/officeart/2005/8/layout/orgChart1"/>
    <dgm:cxn modelId="{0FBA03EE-74A5-44DD-8566-C643A0EE8E0E}" type="presParOf" srcId="{4A5A35F6-C92A-4A18-B806-E932E7D5A033}" destId="{D0CBF979-7DAF-4206-AEAB-E4C14AAB0B75}" srcOrd="0" destOrd="0" presId="urn:microsoft.com/office/officeart/2005/8/layout/orgChart1"/>
    <dgm:cxn modelId="{830367BA-DBF8-4092-8FD1-F92F9DDECC4F}" type="presParOf" srcId="{D0CBF979-7DAF-4206-AEAB-E4C14AAB0B75}" destId="{18729BC1-7FB2-44A5-B35E-E244A14BC115}" srcOrd="0" destOrd="0" presId="urn:microsoft.com/office/officeart/2005/8/layout/orgChart1"/>
    <dgm:cxn modelId="{C420D214-46E1-4DA0-B262-535B04CC9F4F}" type="presParOf" srcId="{18729BC1-7FB2-44A5-B35E-E244A14BC115}" destId="{5DFD5A23-36F3-4DB3-A36D-A1AD829723BF}" srcOrd="0" destOrd="0" presId="urn:microsoft.com/office/officeart/2005/8/layout/orgChart1"/>
    <dgm:cxn modelId="{D30159A7-CEFC-46E3-AF80-E13A80C5F349}" type="presParOf" srcId="{18729BC1-7FB2-44A5-B35E-E244A14BC115}" destId="{6C8FDA87-346C-4383-8F81-7B42BAFB8A54}" srcOrd="1" destOrd="0" presId="urn:microsoft.com/office/officeart/2005/8/layout/orgChart1"/>
    <dgm:cxn modelId="{88650708-A031-4915-99F8-7FBBF2132E9C}" type="presParOf" srcId="{D0CBF979-7DAF-4206-AEAB-E4C14AAB0B75}" destId="{FA050932-993E-4CBA-A060-C98BC720F5A7}" srcOrd="1" destOrd="0" presId="urn:microsoft.com/office/officeart/2005/8/layout/orgChart1"/>
    <dgm:cxn modelId="{E5EDBCF6-3652-4859-A2D9-4ACCA612F9D1}" type="presParOf" srcId="{FA050932-993E-4CBA-A060-C98BC720F5A7}" destId="{0F4104E4-36AD-4DEC-92D8-ABEA91584662}" srcOrd="0" destOrd="0" presId="urn:microsoft.com/office/officeart/2005/8/layout/orgChart1"/>
    <dgm:cxn modelId="{4CC16091-650B-4385-BB4A-B13792D0842B}" type="presParOf" srcId="{FA050932-993E-4CBA-A060-C98BC720F5A7}" destId="{DBCF7095-A034-4F58-8A31-E5A537499F54}" srcOrd="1" destOrd="0" presId="urn:microsoft.com/office/officeart/2005/8/layout/orgChart1"/>
    <dgm:cxn modelId="{5F89DAC9-EB43-4E4A-8030-9FA95F54FBC9}" type="presParOf" srcId="{DBCF7095-A034-4F58-8A31-E5A537499F54}" destId="{4991894E-CD2F-4D28-A8FA-298C73DEE742}" srcOrd="0" destOrd="0" presId="urn:microsoft.com/office/officeart/2005/8/layout/orgChart1"/>
    <dgm:cxn modelId="{7D9D4E25-4589-49DA-BFF9-8CBBA406BAF6}" type="presParOf" srcId="{4991894E-CD2F-4D28-A8FA-298C73DEE742}" destId="{D12B4ADF-4D5F-4914-BC5E-B2332731A945}" srcOrd="0" destOrd="0" presId="urn:microsoft.com/office/officeart/2005/8/layout/orgChart1"/>
    <dgm:cxn modelId="{EC74FE0A-3A90-41C2-8188-1B1156173C77}" type="presParOf" srcId="{4991894E-CD2F-4D28-A8FA-298C73DEE742}" destId="{300B6EE5-B4FD-4742-B66D-8E94C561A8C0}" srcOrd="1" destOrd="0" presId="urn:microsoft.com/office/officeart/2005/8/layout/orgChart1"/>
    <dgm:cxn modelId="{56E0A039-78B6-42ED-BCD2-6467BF1D6DBA}" type="presParOf" srcId="{DBCF7095-A034-4F58-8A31-E5A537499F54}" destId="{A14B6BE3-0D74-49BB-963C-AC8B3AE9AB41}" srcOrd="1" destOrd="0" presId="urn:microsoft.com/office/officeart/2005/8/layout/orgChart1"/>
    <dgm:cxn modelId="{B5AF1D7E-06CA-4C17-8A69-B45E80585C9A}" type="presParOf" srcId="{DBCF7095-A034-4F58-8A31-E5A537499F54}" destId="{49270BA5-1EE6-4E1A-9142-E7B4CFFBEAE8}" srcOrd="2" destOrd="0" presId="urn:microsoft.com/office/officeart/2005/8/layout/orgChart1"/>
    <dgm:cxn modelId="{BE0FF795-BAD5-4A7B-B739-D154FDD87BD8}" type="presParOf" srcId="{FA050932-993E-4CBA-A060-C98BC720F5A7}" destId="{2E332142-377D-492C-8B08-6080D0BBCD33}" srcOrd="2" destOrd="0" presId="urn:microsoft.com/office/officeart/2005/8/layout/orgChart1"/>
    <dgm:cxn modelId="{A89B304A-A3DE-4CEB-B366-AB05BF9FD344}" type="presParOf" srcId="{FA050932-993E-4CBA-A060-C98BC720F5A7}" destId="{EAA7A2A8-9604-47CC-8C0F-6C571B653173}" srcOrd="3" destOrd="0" presId="urn:microsoft.com/office/officeart/2005/8/layout/orgChart1"/>
    <dgm:cxn modelId="{C0E9E75B-C67E-41B7-A3DB-22F6C73A0AA6}" type="presParOf" srcId="{EAA7A2A8-9604-47CC-8C0F-6C571B653173}" destId="{29A5F662-F24E-45EB-8C9C-EBCDCCDBC3A6}" srcOrd="0" destOrd="0" presId="urn:microsoft.com/office/officeart/2005/8/layout/orgChart1"/>
    <dgm:cxn modelId="{B379CDAB-79C4-4598-B081-52C7FD23880D}" type="presParOf" srcId="{29A5F662-F24E-45EB-8C9C-EBCDCCDBC3A6}" destId="{EE516728-F1F2-4CB7-8445-8A40918EB451}" srcOrd="0" destOrd="0" presId="urn:microsoft.com/office/officeart/2005/8/layout/orgChart1"/>
    <dgm:cxn modelId="{29BD174D-A711-49D0-8A10-9436945BDE7C}" type="presParOf" srcId="{29A5F662-F24E-45EB-8C9C-EBCDCCDBC3A6}" destId="{B381E9EF-99BA-46F4-AEA3-4774BDFC592E}" srcOrd="1" destOrd="0" presId="urn:microsoft.com/office/officeart/2005/8/layout/orgChart1"/>
    <dgm:cxn modelId="{79D7B2F9-F1AD-400C-94A8-D5CB180178CE}" type="presParOf" srcId="{EAA7A2A8-9604-47CC-8C0F-6C571B653173}" destId="{089577FF-3095-41E7-8EF4-BF9429D6DA7B}" srcOrd="1" destOrd="0" presId="urn:microsoft.com/office/officeart/2005/8/layout/orgChart1"/>
    <dgm:cxn modelId="{CE3B046A-B8BF-4D2F-91EF-BBC5DB9A05B3}" type="presParOf" srcId="{EAA7A2A8-9604-47CC-8C0F-6C571B653173}" destId="{A7C049D6-7E79-4AA8-BA94-3EBFFAAD3474}" srcOrd="2" destOrd="0" presId="urn:microsoft.com/office/officeart/2005/8/layout/orgChart1"/>
    <dgm:cxn modelId="{5FC3E03E-A41F-453E-8819-E583D04A460D}" type="presParOf" srcId="{FA050932-993E-4CBA-A060-C98BC720F5A7}" destId="{44EA267F-714B-4A1F-953A-ADBF1D7CB0EA}" srcOrd="4" destOrd="0" presId="urn:microsoft.com/office/officeart/2005/8/layout/orgChart1"/>
    <dgm:cxn modelId="{20A9788C-BEC1-49AB-A7D9-6358D2369A21}" type="presParOf" srcId="{FA050932-993E-4CBA-A060-C98BC720F5A7}" destId="{AEC20C5F-BC4F-40FA-B749-C98FF3AD70F6}" srcOrd="5" destOrd="0" presId="urn:microsoft.com/office/officeart/2005/8/layout/orgChart1"/>
    <dgm:cxn modelId="{B42AD712-DDD4-4E7E-BDAE-761FB455F1BD}" type="presParOf" srcId="{AEC20C5F-BC4F-40FA-B749-C98FF3AD70F6}" destId="{36D4086D-3D63-4292-8641-4F5858FFA4F8}" srcOrd="0" destOrd="0" presId="urn:microsoft.com/office/officeart/2005/8/layout/orgChart1"/>
    <dgm:cxn modelId="{8847DB24-B2E9-44F8-8A45-21571A007960}" type="presParOf" srcId="{36D4086D-3D63-4292-8641-4F5858FFA4F8}" destId="{59C2FA84-323C-4212-9A77-62F87C485E6A}" srcOrd="0" destOrd="0" presId="urn:microsoft.com/office/officeart/2005/8/layout/orgChart1"/>
    <dgm:cxn modelId="{6934CD5B-F4CA-4A8B-A8C8-A2FA1EE1EC01}" type="presParOf" srcId="{36D4086D-3D63-4292-8641-4F5858FFA4F8}" destId="{F95CFBC9-E036-463B-8615-F76B7CC09E91}" srcOrd="1" destOrd="0" presId="urn:microsoft.com/office/officeart/2005/8/layout/orgChart1"/>
    <dgm:cxn modelId="{7864558E-E812-4FA1-8FE9-013E73BEB96E}" type="presParOf" srcId="{AEC20C5F-BC4F-40FA-B749-C98FF3AD70F6}" destId="{51E75FDF-8595-4540-84E7-809B0FAF349B}" srcOrd="1" destOrd="0" presId="urn:microsoft.com/office/officeart/2005/8/layout/orgChart1"/>
    <dgm:cxn modelId="{6AA16C2C-F9CB-429F-8AB2-229458D8685B}" type="presParOf" srcId="{AEC20C5F-BC4F-40FA-B749-C98FF3AD70F6}" destId="{D56E0765-43E5-4DD3-BEF8-4A1B78332A08}" srcOrd="2" destOrd="0" presId="urn:microsoft.com/office/officeart/2005/8/layout/orgChart1"/>
    <dgm:cxn modelId="{017291DB-642E-429B-9981-C306325E7C56}" type="presParOf" srcId="{D0CBF979-7DAF-4206-AEAB-E4C14AAB0B75}" destId="{AD8E21EB-5120-4F48-B04E-3EE8AB49115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960F352-7852-4D0E-812A-9F96BAD08C09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968FF99-A9A8-4A1E-A702-F0D52927EF47}">
      <dgm:prSet phldrT="[Text]" custT="1"/>
      <dgm:spPr/>
      <dgm:t>
        <a:bodyPr/>
        <a:lstStyle/>
        <a:p>
          <a:r>
            <a:rPr lang="en-US" sz="1400"/>
            <a:t>Customer query and corresponding response is extracted</a:t>
          </a:r>
        </a:p>
      </dgm:t>
    </dgm:pt>
    <dgm:pt modelId="{DC9FA79B-4472-420D-9666-A2BEE39239D5}" type="parTrans" cxnId="{CD5E47FF-0AC6-44D6-989A-7B8A1C4C8F56}">
      <dgm:prSet/>
      <dgm:spPr/>
      <dgm:t>
        <a:bodyPr/>
        <a:lstStyle/>
        <a:p>
          <a:endParaRPr lang="en-US" sz="1600"/>
        </a:p>
      </dgm:t>
    </dgm:pt>
    <dgm:pt modelId="{15C2304F-38B6-45BD-95A9-DA8371B37644}" type="sibTrans" cxnId="{CD5E47FF-0AC6-44D6-989A-7B8A1C4C8F56}">
      <dgm:prSet custT="1"/>
      <dgm:spPr/>
      <dgm:t>
        <a:bodyPr/>
        <a:lstStyle/>
        <a:p>
          <a:endParaRPr lang="en-US" sz="1200"/>
        </a:p>
      </dgm:t>
    </dgm:pt>
    <dgm:pt modelId="{BBB96507-1A07-4B36-A2C8-227BE8408046}">
      <dgm:prSet phldrT="[Text]" custT="1"/>
      <dgm:spPr/>
      <dgm:t>
        <a:bodyPr/>
        <a:lstStyle/>
        <a:p>
          <a:r>
            <a:rPr lang="en-US" sz="1400"/>
            <a:t>Customery query is then fed as Question is Q/A pipeline</a:t>
          </a:r>
        </a:p>
      </dgm:t>
    </dgm:pt>
    <dgm:pt modelId="{0DC19294-E15D-4CD7-B090-154A51A82451}" type="parTrans" cxnId="{A2AA8418-D24F-4758-B067-6B229879F879}">
      <dgm:prSet/>
      <dgm:spPr/>
      <dgm:t>
        <a:bodyPr/>
        <a:lstStyle/>
        <a:p>
          <a:endParaRPr lang="en-US" sz="1600"/>
        </a:p>
      </dgm:t>
    </dgm:pt>
    <dgm:pt modelId="{74447561-CC3B-4591-AED0-4AF23F883E07}" type="sibTrans" cxnId="{A2AA8418-D24F-4758-B067-6B229879F879}">
      <dgm:prSet custT="1"/>
      <dgm:spPr/>
      <dgm:t>
        <a:bodyPr/>
        <a:lstStyle/>
        <a:p>
          <a:endParaRPr lang="en-US" sz="1200"/>
        </a:p>
      </dgm:t>
    </dgm:pt>
    <dgm:pt modelId="{18991E3C-A6FF-41F9-BB5C-B8DADE036F49}">
      <dgm:prSet phldrT="[Text]" custT="1"/>
      <dgm:spPr/>
      <dgm:t>
        <a:bodyPr/>
        <a:lstStyle/>
        <a:p>
          <a:r>
            <a:rPr lang="en-US" sz="1400"/>
            <a:t>Response is fed as Context in Q/A pipeline</a:t>
          </a:r>
        </a:p>
      </dgm:t>
    </dgm:pt>
    <dgm:pt modelId="{8CAD7B71-F2BE-4427-A8BE-A42AE29F1C6A}" type="parTrans" cxnId="{A0573259-3DCD-4F19-AC40-1AAA67A33F3C}">
      <dgm:prSet/>
      <dgm:spPr/>
      <dgm:t>
        <a:bodyPr/>
        <a:lstStyle/>
        <a:p>
          <a:endParaRPr lang="en-US" sz="1600"/>
        </a:p>
      </dgm:t>
    </dgm:pt>
    <dgm:pt modelId="{BA6E9434-E28A-407F-8F29-86019CF60036}" type="sibTrans" cxnId="{A0573259-3DCD-4F19-AC40-1AAA67A33F3C}">
      <dgm:prSet custT="1"/>
      <dgm:spPr/>
      <dgm:t>
        <a:bodyPr/>
        <a:lstStyle/>
        <a:p>
          <a:endParaRPr lang="en-US" sz="1200"/>
        </a:p>
      </dgm:t>
    </dgm:pt>
    <dgm:pt modelId="{A0C3B81D-A9FF-4101-A77F-810C23E92C52}">
      <dgm:prSet phldrT="[Text]" custT="1"/>
      <dgm:spPr/>
      <dgm:t>
        <a:bodyPr/>
        <a:lstStyle/>
        <a:p>
          <a:r>
            <a:rPr lang="en-US" sz="1400"/>
            <a:t>Probability Score &amp; Answers or Key error is the outcome</a:t>
          </a:r>
        </a:p>
      </dgm:t>
    </dgm:pt>
    <dgm:pt modelId="{573EC57C-D97F-4BDB-828C-4B32799770DD}" type="parTrans" cxnId="{6A97CDB9-9EB2-4526-AD27-AABA45DEB5E6}">
      <dgm:prSet/>
      <dgm:spPr/>
      <dgm:t>
        <a:bodyPr/>
        <a:lstStyle/>
        <a:p>
          <a:endParaRPr lang="en-US" sz="1600"/>
        </a:p>
      </dgm:t>
    </dgm:pt>
    <dgm:pt modelId="{11E9BC80-F3D0-444C-BB7C-12EA804421E9}" type="sibTrans" cxnId="{6A97CDB9-9EB2-4526-AD27-AABA45DEB5E6}">
      <dgm:prSet/>
      <dgm:spPr/>
      <dgm:t>
        <a:bodyPr/>
        <a:lstStyle/>
        <a:p>
          <a:endParaRPr lang="en-US" sz="1600"/>
        </a:p>
      </dgm:t>
    </dgm:pt>
    <dgm:pt modelId="{E92B08CB-9D28-4113-BE49-21AA0CE4D0FB}" type="pres">
      <dgm:prSet presAssocID="{8960F352-7852-4D0E-812A-9F96BAD08C0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26DE2F4-93B8-4971-828E-1BD675CDC4B6}" type="pres">
      <dgm:prSet presAssocID="{D968FF99-A9A8-4A1E-A702-F0D52927EF47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E55CC1-3628-45B8-94CD-AEA56F1D5C63}" type="pres">
      <dgm:prSet presAssocID="{15C2304F-38B6-45BD-95A9-DA8371B3764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A4458E99-A694-453A-9298-140EA8B3115A}" type="pres">
      <dgm:prSet presAssocID="{15C2304F-38B6-45BD-95A9-DA8371B3764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2DD38328-7091-4FBA-9B06-F38664C3D5BA}" type="pres">
      <dgm:prSet presAssocID="{BBB96507-1A07-4B36-A2C8-227BE840804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BF02BC-03C3-4BF5-BBD3-CE2782FB4329}" type="pres">
      <dgm:prSet presAssocID="{74447561-CC3B-4591-AED0-4AF23F883E07}" presName="sibTrans" presStyleLbl="sibTrans2D1" presStyleIdx="1" presStyleCnt="3"/>
      <dgm:spPr/>
      <dgm:t>
        <a:bodyPr/>
        <a:lstStyle/>
        <a:p>
          <a:endParaRPr lang="en-US"/>
        </a:p>
      </dgm:t>
    </dgm:pt>
    <dgm:pt modelId="{DA4057D8-46D0-47D8-9B76-32E7018B4362}" type="pres">
      <dgm:prSet presAssocID="{74447561-CC3B-4591-AED0-4AF23F883E07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18AA66-AB49-459D-8ECA-59EDC408AF83}" type="pres">
      <dgm:prSet presAssocID="{18991E3C-A6FF-41F9-BB5C-B8DADE036F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AFCFDE-975D-4FB6-A763-89778447779A}" type="pres">
      <dgm:prSet presAssocID="{BA6E9434-E28A-407F-8F29-86019CF60036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1100818-3AA8-4AF2-AFAF-726BE66CC69D}" type="pres">
      <dgm:prSet presAssocID="{BA6E9434-E28A-407F-8F29-86019CF60036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146124AD-E7C0-4E97-B1D4-287AA7AE8F98}" type="pres">
      <dgm:prSet presAssocID="{A0C3B81D-A9FF-4101-A77F-810C23E92C52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CA57B2-B8A6-4C1D-89A0-25AC73E09AB9}" type="presOf" srcId="{BA6E9434-E28A-407F-8F29-86019CF60036}" destId="{61100818-3AA8-4AF2-AFAF-726BE66CC69D}" srcOrd="1" destOrd="0" presId="urn:microsoft.com/office/officeart/2005/8/layout/process1"/>
    <dgm:cxn modelId="{A0573259-3DCD-4F19-AC40-1AAA67A33F3C}" srcId="{8960F352-7852-4D0E-812A-9F96BAD08C09}" destId="{18991E3C-A6FF-41F9-BB5C-B8DADE036F49}" srcOrd="2" destOrd="0" parTransId="{8CAD7B71-F2BE-4427-A8BE-A42AE29F1C6A}" sibTransId="{BA6E9434-E28A-407F-8F29-86019CF60036}"/>
    <dgm:cxn modelId="{6A97CDB9-9EB2-4526-AD27-AABA45DEB5E6}" srcId="{8960F352-7852-4D0E-812A-9F96BAD08C09}" destId="{A0C3B81D-A9FF-4101-A77F-810C23E92C52}" srcOrd="3" destOrd="0" parTransId="{573EC57C-D97F-4BDB-828C-4B32799770DD}" sibTransId="{11E9BC80-F3D0-444C-BB7C-12EA804421E9}"/>
    <dgm:cxn modelId="{A2AA8418-D24F-4758-B067-6B229879F879}" srcId="{8960F352-7852-4D0E-812A-9F96BAD08C09}" destId="{BBB96507-1A07-4B36-A2C8-227BE8408046}" srcOrd="1" destOrd="0" parTransId="{0DC19294-E15D-4CD7-B090-154A51A82451}" sibTransId="{74447561-CC3B-4591-AED0-4AF23F883E07}"/>
    <dgm:cxn modelId="{88315375-7ED6-41A1-A1E8-E9934DC140C3}" type="presOf" srcId="{74447561-CC3B-4591-AED0-4AF23F883E07}" destId="{DA4057D8-46D0-47D8-9B76-32E7018B4362}" srcOrd="1" destOrd="0" presId="urn:microsoft.com/office/officeart/2005/8/layout/process1"/>
    <dgm:cxn modelId="{486DADEC-0ED0-467F-A305-850FD32F2224}" type="presOf" srcId="{BBB96507-1A07-4B36-A2C8-227BE8408046}" destId="{2DD38328-7091-4FBA-9B06-F38664C3D5BA}" srcOrd="0" destOrd="0" presId="urn:microsoft.com/office/officeart/2005/8/layout/process1"/>
    <dgm:cxn modelId="{09EA710F-1A7B-4C80-836D-5C9CFA1863FA}" type="presOf" srcId="{8960F352-7852-4D0E-812A-9F96BAD08C09}" destId="{E92B08CB-9D28-4113-BE49-21AA0CE4D0FB}" srcOrd="0" destOrd="0" presId="urn:microsoft.com/office/officeart/2005/8/layout/process1"/>
    <dgm:cxn modelId="{CD5E47FF-0AC6-44D6-989A-7B8A1C4C8F56}" srcId="{8960F352-7852-4D0E-812A-9F96BAD08C09}" destId="{D968FF99-A9A8-4A1E-A702-F0D52927EF47}" srcOrd="0" destOrd="0" parTransId="{DC9FA79B-4472-420D-9666-A2BEE39239D5}" sibTransId="{15C2304F-38B6-45BD-95A9-DA8371B37644}"/>
    <dgm:cxn modelId="{59708B81-6865-4739-9043-811ADCED1532}" type="presOf" srcId="{D968FF99-A9A8-4A1E-A702-F0D52927EF47}" destId="{526DE2F4-93B8-4971-828E-1BD675CDC4B6}" srcOrd="0" destOrd="0" presId="urn:microsoft.com/office/officeart/2005/8/layout/process1"/>
    <dgm:cxn modelId="{42942F8E-A44E-4658-9BFC-6B935AE23085}" type="presOf" srcId="{A0C3B81D-A9FF-4101-A77F-810C23E92C52}" destId="{146124AD-E7C0-4E97-B1D4-287AA7AE8F98}" srcOrd="0" destOrd="0" presId="urn:microsoft.com/office/officeart/2005/8/layout/process1"/>
    <dgm:cxn modelId="{ECE2AA96-083B-4FA9-B764-373E14D2EE46}" type="presOf" srcId="{15C2304F-38B6-45BD-95A9-DA8371B37644}" destId="{D8E55CC1-3628-45B8-94CD-AEA56F1D5C63}" srcOrd="0" destOrd="0" presId="urn:microsoft.com/office/officeart/2005/8/layout/process1"/>
    <dgm:cxn modelId="{C34497A1-C549-432F-B0A0-A536BB8AC16E}" type="presOf" srcId="{BA6E9434-E28A-407F-8F29-86019CF60036}" destId="{45AFCFDE-975D-4FB6-A763-89778447779A}" srcOrd="0" destOrd="0" presId="urn:microsoft.com/office/officeart/2005/8/layout/process1"/>
    <dgm:cxn modelId="{F05A4F22-B9B6-4FAC-954A-4B635173391B}" type="presOf" srcId="{15C2304F-38B6-45BD-95A9-DA8371B37644}" destId="{A4458E99-A694-453A-9298-140EA8B3115A}" srcOrd="1" destOrd="0" presId="urn:microsoft.com/office/officeart/2005/8/layout/process1"/>
    <dgm:cxn modelId="{F3EB568A-D958-43DF-9C11-3A706339C115}" type="presOf" srcId="{18991E3C-A6FF-41F9-BB5C-B8DADE036F49}" destId="{D218AA66-AB49-459D-8ECA-59EDC408AF83}" srcOrd="0" destOrd="0" presId="urn:microsoft.com/office/officeart/2005/8/layout/process1"/>
    <dgm:cxn modelId="{84E608ED-05CF-43F9-BFD1-7681E5BC5B3D}" type="presOf" srcId="{74447561-CC3B-4591-AED0-4AF23F883E07}" destId="{A3BF02BC-03C3-4BF5-BBD3-CE2782FB4329}" srcOrd="0" destOrd="0" presId="urn:microsoft.com/office/officeart/2005/8/layout/process1"/>
    <dgm:cxn modelId="{713EC858-EC02-4283-AB3F-A1500DFB5EA4}" type="presParOf" srcId="{E92B08CB-9D28-4113-BE49-21AA0CE4D0FB}" destId="{526DE2F4-93B8-4971-828E-1BD675CDC4B6}" srcOrd="0" destOrd="0" presId="urn:microsoft.com/office/officeart/2005/8/layout/process1"/>
    <dgm:cxn modelId="{29593DD8-102F-405F-ABB8-0ABC81B83DEA}" type="presParOf" srcId="{E92B08CB-9D28-4113-BE49-21AA0CE4D0FB}" destId="{D8E55CC1-3628-45B8-94CD-AEA56F1D5C63}" srcOrd="1" destOrd="0" presId="urn:microsoft.com/office/officeart/2005/8/layout/process1"/>
    <dgm:cxn modelId="{B819871A-2C2B-4F87-8A9A-B730830A82CC}" type="presParOf" srcId="{D8E55CC1-3628-45B8-94CD-AEA56F1D5C63}" destId="{A4458E99-A694-453A-9298-140EA8B3115A}" srcOrd="0" destOrd="0" presId="urn:microsoft.com/office/officeart/2005/8/layout/process1"/>
    <dgm:cxn modelId="{C07AFBBE-CD75-4909-88FB-9F5422941032}" type="presParOf" srcId="{E92B08CB-9D28-4113-BE49-21AA0CE4D0FB}" destId="{2DD38328-7091-4FBA-9B06-F38664C3D5BA}" srcOrd="2" destOrd="0" presId="urn:microsoft.com/office/officeart/2005/8/layout/process1"/>
    <dgm:cxn modelId="{B4695DED-0C08-4EF1-92E8-984563D5BD8C}" type="presParOf" srcId="{E92B08CB-9D28-4113-BE49-21AA0CE4D0FB}" destId="{A3BF02BC-03C3-4BF5-BBD3-CE2782FB4329}" srcOrd="3" destOrd="0" presId="urn:microsoft.com/office/officeart/2005/8/layout/process1"/>
    <dgm:cxn modelId="{0F501EAA-114D-4538-B2EC-79DCC39B8701}" type="presParOf" srcId="{A3BF02BC-03C3-4BF5-BBD3-CE2782FB4329}" destId="{DA4057D8-46D0-47D8-9B76-32E7018B4362}" srcOrd="0" destOrd="0" presId="urn:microsoft.com/office/officeart/2005/8/layout/process1"/>
    <dgm:cxn modelId="{26CD886C-7EE3-4141-BCAE-BE7945536EB6}" type="presParOf" srcId="{E92B08CB-9D28-4113-BE49-21AA0CE4D0FB}" destId="{D218AA66-AB49-459D-8ECA-59EDC408AF83}" srcOrd="4" destOrd="0" presId="urn:microsoft.com/office/officeart/2005/8/layout/process1"/>
    <dgm:cxn modelId="{4F091CEE-495F-4A8D-BC62-B3B961CE5E8E}" type="presParOf" srcId="{E92B08CB-9D28-4113-BE49-21AA0CE4D0FB}" destId="{45AFCFDE-975D-4FB6-A763-89778447779A}" srcOrd="5" destOrd="0" presId="urn:microsoft.com/office/officeart/2005/8/layout/process1"/>
    <dgm:cxn modelId="{21AE7554-8DF1-44F3-A35F-A3D18D060825}" type="presParOf" srcId="{45AFCFDE-975D-4FB6-A763-89778447779A}" destId="{61100818-3AA8-4AF2-AFAF-726BE66CC69D}" srcOrd="0" destOrd="0" presId="urn:microsoft.com/office/officeart/2005/8/layout/process1"/>
    <dgm:cxn modelId="{D0E19084-6331-406E-AEC3-5762C251299C}" type="presParOf" srcId="{E92B08CB-9D28-4113-BE49-21AA0CE4D0FB}" destId="{146124AD-E7C0-4E97-B1D4-287AA7AE8F98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960F352-7852-4D0E-812A-9F96BAD08C09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D968FF99-A9A8-4A1E-A702-F0D52927EF47}">
      <dgm:prSet phldrT="[Text]"/>
      <dgm:spPr/>
      <dgm:t>
        <a:bodyPr/>
        <a:lstStyle/>
        <a:p>
          <a:r>
            <a:rPr lang="en-US"/>
            <a:t>Customer query and corresponding response is extracted</a:t>
          </a:r>
        </a:p>
      </dgm:t>
    </dgm:pt>
    <dgm:pt modelId="{DC9FA79B-4472-420D-9666-A2BEE39239D5}" type="parTrans" cxnId="{CD5E47FF-0AC6-44D6-989A-7B8A1C4C8F56}">
      <dgm:prSet/>
      <dgm:spPr/>
      <dgm:t>
        <a:bodyPr/>
        <a:lstStyle/>
        <a:p>
          <a:endParaRPr lang="en-US"/>
        </a:p>
      </dgm:t>
    </dgm:pt>
    <dgm:pt modelId="{15C2304F-38B6-45BD-95A9-DA8371B37644}" type="sibTrans" cxnId="{CD5E47FF-0AC6-44D6-989A-7B8A1C4C8F56}">
      <dgm:prSet/>
      <dgm:spPr/>
      <dgm:t>
        <a:bodyPr/>
        <a:lstStyle/>
        <a:p>
          <a:endParaRPr lang="en-US"/>
        </a:p>
      </dgm:t>
    </dgm:pt>
    <dgm:pt modelId="{18991E3C-A6FF-41F9-BB5C-B8DADE036F49}">
      <dgm:prSet phldrT="[Text]"/>
      <dgm:spPr/>
      <dgm:t>
        <a:bodyPr/>
        <a:lstStyle/>
        <a:p>
          <a:r>
            <a:rPr lang="en-US"/>
            <a:t>Response is fed as statement to be predicted for sentiment</a:t>
          </a:r>
        </a:p>
      </dgm:t>
    </dgm:pt>
    <dgm:pt modelId="{8CAD7B71-F2BE-4427-A8BE-A42AE29F1C6A}" type="parTrans" cxnId="{A0573259-3DCD-4F19-AC40-1AAA67A33F3C}">
      <dgm:prSet/>
      <dgm:spPr/>
      <dgm:t>
        <a:bodyPr/>
        <a:lstStyle/>
        <a:p>
          <a:endParaRPr lang="en-US"/>
        </a:p>
      </dgm:t>
    </dgm:pt>
    <dgm:pt modelId="{BA6E9434-E28A-407F-8F29-86019CF60036}" type="sibTrans" cxnId="{A0573259-3DCD-4F19-AC40-1AAA67A33F3C}">
      <dgm:prSet/>
      <dgm:spPr/>
      <dgm:t>
        <a:bodyPr/>
        <a:lstStyle/>
        <a:p>
          <a:endParaRPr lang="en-US"/>
        </a:p>
      </dgm:t>
    </dgm:pt>
    <dgm:pt modelId="{A0C3B81D-A9FF-4101-A77F-810C23E92C52}">
      <dgm:prSet phldrT="[Text]"/>
      <dgm:spPr/>
      <dgm:t>
        <a:bodyPr/>
        <a:lstStyle/>
        <a:p>
          <a:r>
            <a:rPr lang="en-US"/>
            <a:t>Probability Score and Sentiment (Positive / Negative / Neutral) are the outcomes</a:t>
          </a:r>
        </a:p>
      </dgm:t>
    </dgm:pt>
    <dgm:pt modelId="{573EC57C-D97F-4BDB-828C-4B32799770DD}" type="parTrans" cxnId="{6A97CDB9-9EB2-4526-AD27-AABA45DEB5E6}">
      <dgm:prSet/>
      <dgm:spPr/>
      <dgm:t>
        <a:bodyPr/>
        <a:lstStyle/>
        <a:p>
          <a:endParaRPr lang="en-US"/>
        </a:p>
      </dgm:t>
    </dgm:pt>
    <dgm:pt modelId="{11E9BC80-F3D0-444C-BB7C-12EA804421E9}" type="sibTrans" cxnId="{6A97CDB9-9EB2-4526-AD27-AABA45DEB5E6}">
      <dgm:prSet/>
      <dgm:spPr/>
      <dgm:t>
        <a:bodyPr/>
        <a:lstStyle/>
        <a:p>
          <a:endParaRPr lang="en-US"/>
        </a:p>
      </dgm:t>
    </dgm:pt>
    <dgm:pt modelId="{E92B08CB-9D28-4113-BE49-21AA0CE4D0FB}" type="pres">
      <dgm:prSet presAssocID="{8960F352-7852-4D0E-812A-9F96BAD08C09}" presName="Name0" presStyleCnt="0">
        <dgm:presLayoutVars>
          <dgm:dir/>
          <dgm:resizeHandles val="exact"/>
        </dgm:presLayoutVars>
      </dgm:prSet>
      <dgm:spPr/>
    </dgm:pt>
    <dgm:pt modelId="{526DE2F4-93B8-4971-828E-1BD675CDC4B6}" type="pres">
      <dgm:prSet presAssocID="{D968FF99-A9A8-4A1E-A702-F0D52927EF4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E55CC1-3628-45B8-94CD-AEA56F1D5C63}" type="pres">
      <dgm:prSet presAssocID="{15C2304F-38B6-45BD-95A9-DA8371B37644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4458E99-A694-453A-9298-140EA8B3115A}" type="pres">
      <dgm:prSet presAssocID="{15C2304F-38B6-45BD-95A9-DA8371B37644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D218AA66-AB49-459D-8ECA-59EDC408AF83}" type="pres">
      <dgm:prSet presAssocID="{18991E3C-A6FF-41F9-BB5C-B8DADE036F4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AFCFDE-975D-4FB6-A763-89778447779A}" type="pres">
      <dgm:prSet presAssocID="{BA6E9434-E28A-407F-8F29-86019CF60036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1100818-3AA8-4AF2-AFAF-726BE66CC69D}" type="pres">
      <dgm:prSet presAssocID="{BA6E9434-E28A-407F-8F29-86019CF60036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146124AD-E7C0-4E97-B1D4-287AA7AE8F98}" type="pres">
      <dgm:prSet presAssocID="{A0C3B81D-A9FF-4101-A77F-810C23E92C5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CA57B2-B8A6-4C1D-89A0-25AC73E09AB9}" type="presOf" srcId="{BA6E9434-E28A-407F-8F29-86019CF60036}" destId="{61100818-3AA8-4AF2-AFAF-726BE66CC69D}" srcOrd="1" destOrd="0" presId="urn:microsoft.com/office/officeart/2005/8/layout/process1"/>
    <dgm:cxn modelId="{A0573259-3DCD-4F19-AC40-1AAA67A33F3C}" srcId="{8960F352-7852-4D0E-812A-9F96BAD08C09}" destId="{18991E3C-A6FF-41F9-BB5C-B8DADE036F49}" srcOrd="1" destOrd="0" parTransId="{8CAD7B71-F2BE-4427-A8BE-A42AE29F1C6A}" sibTransId="{BA6E9434-E28A-407F-8F29-86019CF60036}"/>
    <dgm:cxn modelId="{6A97CDB9-9EB2-4526-AD27-AABA45DEB5E6}" srcId="{8960F352-7852-4D0E-812A-9F96BAD08C09}" destId="{A0C3B81D-A9FF-4101-A77F-810C23E92C52}" srcOrd="2" destOrd="0" parTransId="{573EC57C-D97F-4BDB-828C-4B32799770DD}" sibTransId="{11E9BC80-F3D0-444C-BB7C-12EA804421E9}"/>
    <dgm:cxn modelId="{09EA710F-1A7B-4C80-836D-5C9CFA1863FA}" type="presOf" srcId="{8960F352-7852-4D0E-812A-9F96BAD08C09}" destId="{E92B08CB-9D28-4113-BE49-21AA0CE4D0FB}" srcOrd="0" destOrd="0" presId="urn:microsoft.com/office/officeart/2005/8/layout/process1"/>
    <dgm:cxn modelId="{CD5E47FF-0AC6-44D6-989A-7B8A1C4C8F56}" srcId="{8960F352-7852-4D0E-812A-9F96BAD08C09}" destId="{D968FF99-A9A8-4A1E-A702-F0D52927EF47}" srcOrd="0" destOrd="0" parTransId="{DC9FA79B-4472-420D-9666-A2BEE39239D5}" sibTransId="{15C2304F-38B6-45BD-95A9-DA8371B37644}"/>
    <dgm:cxn modelId="{59708B81-6865-4739-9043-811ADCED1532}" type="presOf" srcId="{D968FF99-A9A8-4A1E-A702-F0D52927EF47}" destId="{526DE2F4-93B8-4971-828E-1BD675CDC4B6}" srcOrd="0" destOrd="0" presId="urn:microsoft.com/office/officeart/2005/8/layout/process1"/>
    <dgm:cxn modelId="{42942F8E-A44E-4658-9BFC-6B935AE23085}" type="presOf" srcId="{A0C3B81D-A9FF-4101-A77F-810C23E92C52}" destId="{146124AD-E7C0-4E97-B1D4-287AA7AE8F98}" srcOrd="0" destOrd="0" presId="urn:microsoft.com/office/officeart/2005/8/layout/process1"/>
    <dgm:cxn modelId="{ECE2AA96-083B-4FA9-B764-373E14D2EE46}" type="presOf" srcId="{15C2304F-38B6-45BD-95A9-DA8371B37644}" destId="{D8E55CC1-3628-45B8-94CD-AEA56F1D5C63}" srcOrd="0" destOrd="0" presId="urn:microsoft.com/office/officeart/2005/8/layout/process1"/>
    <dgm:cxn modelId="{C34497A1-C549-432F-B0A0-A536BB8AC16E}" type="presOf" srcId="{BA6E9434-E28A-407F-8F29-86019CF60036}" destId="{45AFCFDE-975D-4FB6-A763-89778447779A}" srcOrd="0" destOrd="0" presId="urn:microsoft.com/office/officeart/2005/8/layout/process1"/>
    <dgm:cxn modelId="{F05A4F22-B9B6-4FAC-954A-4B635173391B}" type="presOf" srcId="{15C2304F-38B6-45BD-95A9-DA8371B37644}" destId="{A4458E99-A694-453A-9298-140EA8B3115A}" srcOrd="1" destOrd="0" presId="urn:microsoft.com/office/officeart/2005/8/layout/process1"/>
    <dgm:cxn modelId="{F3EB568A-D958-43DF-9C11-3A706339C115}" type="presOf" srcId="{18991E3C-A6FF-41F9-BB5C-B8DADE036F49}" destId="{D218AA66-AB49-459D-8ECA-59EDC408AF83}" srcOrd="0" destOrd="0" presId="urn:microsoft.com/office/officeart/2005/8/layout/process1"/>
    <dgm:cxn modelId="{713EC858-EC02-4283-AB3F-A1500DFB5EA4}" type="presParOf" srcId="{E92B08CB-9D28-4113-BE49-21AA0CE4D0FB}" destId="{526DE2F4-93B8-4971-828E-1BD675CDC4B6}" srcOrd="0" destOrd="0" presId="urn:microsoft.com/office/officeart/2005/8/layout/process1"/>
    <dgm:cxn modelId="{29593DD8-102F-405F-ABB8-0ABC81B83DEA}" type="presParOf" srcId="{E92B08CB-9D28-4113-BE49-21AA0CE4D0FB}" destId="{D8E55CC1-3628-45B8-94CD-AEA56F1D5C63}" srcOrd="1" destOrd="0" presId="urn:microsoft.com/office/officeart/2005/8/layout/process1"/>
    <dgm:cxn modelId="{B819871A-2C2B-4F87-8A9A-B730830A82CC}" type="presParOf" srcId="{D8E55CC1-3628-45B8-94CD-AEA56F1D5C63}" destId="{A4458E99-A694-453A-9298-140EA8B3115A}" srcOrd="0" destOrd="0" presId="urn:microsoft.com/office/officeart/2005/8/layout/process1"/>
    <dgm:cxn modelId="{26CD886C-7EE3-4141-BCAE-BE7945536EB6}" type="presParOf" srcId="{E92B08CB-9D28-4113-BE49-21AA0CE4D0FB}" destId="{D218AA66-AB49-459D-8ECA-59EDC408AF83}" srcOrd="2" destOrd="0" presId="urn:microsoft.com/office/officeart/2005/8/layout/process1"/>
    <dgm:cxn modelId="{4F091CEE-495F-4A8D-BC62-B3B961CE5E8E}" type="presParOf" srcId="{E92B08CB-9D28-4113-BE49-21AA0CE4D0FB}" destId="{45AFCFDE-975D-4FB6-A763-89778447779A}" srcOrd="3" destOrd="0" presId="urn:microsoft.com/office/officeart/2005/8/layout/process1"/>
    <dgm:cxn modelId="{21AE7554-8DF1-44F3-A35F-A3D18D060825}" type="presParOf" srcId="{45AFCFDE-975D-4FB6-A763-89778447779A}" destId="{61100818-3AA8-4AF2-AFAF-726BE66CC69D}" srcOrd="0" destOrd="0" presId="urn:microsoft.com/office/officeart/2005/8/layout/process1"/>
    <dgm:cxn modelId="{D0E19084-6331-406E-AEC3-5762C251299C}" type="presParOf" srcId="{E92B08CB-9D28-4113-BE49-21AA0CE4D0FB}" destId="{146124AD-E7C0-4E97-B1D4-287AA7AE8F9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D95DB8E-1981-4CB8-9FC0-A086FEC61725}" type="doc">
      <dgm:prSet loTypeId="urn:microsoft.com/office/officeart/2008/layout/LinedList" loCatId="list" qsTypeId="urn:microsoft.com/office/officeart/2005/8/quickstyle/simple1" qsCatId="simple" csTypeId="urn:microsoft.com/office/officeart/2005/8/colors/colorful4" csCatId="colorful" phldr="1"/>
      <dgm:spPr/>
    </dgm:pt>
    <dgm:pt modelId="{1AC9D4B8-B4D0-48E9-8D04-A7170C464A3D}">
      <dgm:prSet phldrT="[Text]" custT="1"/>
      <dgm:spPr/>
      <dgm:t>
        <a:bodyPr/>
        <a:lstStyle/>
        <a:p>
          <a:r>
            <a:rPr lang="en-US" sz="1800" dirty="0" smtClean="0"/>
            <a:t>Since these are pre-trained model, no training data was required. It’s applied on actual data.</a:t>
          </a:r>
          <a:endParaRPr lang="en-US" sz="1800" dirty="0"/>
        </a:p>
      </dgm:t>
    </dgm:pt>
    <dgm:pt modelId="{C2A43911-27CF-4EFE-A1B9-1A20089D0078}" type="parTrans" cxnId="{7440A861-DF47-4615-BA2F-4A9555F5451E}">
      <dgm:prSet/>
      <dgm:spPr/>
      <dgm:t>
        <a:bodyPr/>
        <a:lstStyle/>
        <a:p>
          <a:endParaRPr lang="en-US" sz="1200"/>
        </a:p>
      </dgm:t>
    </dgm:pt>
    <dgm:pt modelId="{04C80246-91D0-4C27-9F4C-701ADD498B0B}" type="sibTrans" cxnId="{7440A861-DF47-4615-BA2F-4A9555F5451E}">
      <dgm:prSet/>
      <dgm:spPr/>
      <dgm:t>
        <a:bodyPr/>
        <a:lstStyle/>
        <a:p>
          <a:endParaRPr lang="en-US" sz="1200"/>
        </a:p>
      </dgm:t>
    </dgm:pt>
    <dgm:pt modelId="{ACA266C1-AE15-499B-A673-40C12690CAB4}">
      <dgm:prSet phldrT="[Text]" custT="1"/>
      <dgm:spPr/>
      <dgm:t>
        <a:bodyPr/>
        <a:lstStyle/>
        <a:p>
          <a:r>
            <a:rPr lang="en-US" sz="1800" dirty="0" smtClean="0"/>
            <a:t>The outcomes are “Probability Score” and “Model answer”</a:t>
          </a:r>
          <a:endParaRPr lang="en-US" sz="1800" dirty="0"/>
        </a:p>
      </dgm:t>
    </dgm:pt>
    <dgm:pt modelId="{B43AE8EC-EE1F-47F7-B243-B4D32DADEDE1}" type="parTrans" cxnId="{1094023E-80BF-4215-8E9E-1E4796B106CD}">
      <dgm:prSet/>
      <dgm:spPr/>
      <dgm:t>
        <a:bodyPr/>
        <a:lstStyle/>
        <a:p>
          <a:endParaRPr lang="en-US" sz="1200"/>
        </a:p>
      </dgm:t>
    </dgm:pt>
    <dgm:pt modelId="{0CEC091E-8613-49CE-9978-2042E93F906C}" type="sibTrans" cxnId="{1094023E-80BF-4215-8E9E-1E4796B106CD}">
      <dgm:prSet/>
      <dgm:spPr/>
      <dgm:t>
        <a:bodyPr/>
        <a:lstStyle/>
        <a:p>
          <a:endParaRPr lang="en-US" sz="1200"/>
        </a:p>
      </dgm:t>
    </dgm:pt>
    <dgm:pt modelId="{D6F80877-0D0C-4DCF-9225-DA8443F1A867}">
      <dgm:prSet phldrT="[Text]" custT="1"/>
      <dgm:spPr/>
      <dgm:t>
        <a:bodyPr/>
        <a:lstStyle/>
        <a:p>
          <a:r>
            <a:rPr lang="en-US" sz="1800" dirty="0" smtClean="0"/>
            <a:t>If the model is not able to understand the context, it throws a Key Error</a:t>
          </a:r>
          <a:endParaRPr lang="en-US" sz="1800" dirty="0"/>
        </a:p>
      </dgm:t>
    </dgm:pt>
    <dgm:pt modelId="{F11DB6CF-EC3C-4436-8975-54DA7809205D}" type="parTrans" cxnId="{1E3E23B2-7B39-4D5A-BA21-36E4E3C1C8C4}">
      <dgm:prSet/>
      <dgm:spPr/>
      <dgm:t>
        <a:bodyPr/>
        <a:lstStyle/>
        <a:p>
          <a:endParaRPr lang="en-US" sz="1200"/>
        </a:p>
      </dgm:t>
    </dgm:pt>
    <dgm:pt modelId="{6A5E1C76-5307-4915-B1E3-09202874D573}" type="sibTrans" cxnId="{1E3E23B2-7B39-4D5A-BA21-36E4E3C1C8C4}">
      <dgm:prSet/>
      <dgm:spPr/>
      <dgm:t>
        <a:bodyPr/>
        <a:lstStyle/>
        <a:p>
          <a:endParaRPr lang="en-US" sz="1200"/>
        </a:p>
      </dgm:t>
    </dgm:pt>
    <dgm:pt modelId="{06724737-5A49-44D6-8402-4FD81075C549}" type="pres">
      <dgm:prSet presAssocID="{6D95DB8E-1981-4CB8-9FC0-A086FEC61725}" presName="vert0" presStyleCnt="0">
        <dgm:presLayoutVars>
          <dgm:dir/>
          <dgm:animOne val="branch"/>
          <dgm:animLvl val="lvl"/>
        </dgm:presLayoutVars>
      </dgm:prSet>
      <dgm:spPr/>
    </dgm:pt>
    <dgm:pt modelId="{5C86636A-AB73-4F98-8026-A87CB681366E}" type="pres">
      <dgm:prSet presAssocID="{1AC9D4B8-B4D0-48E9-8D04-A7170C464A3D}" presName="thickLine" presStyleLbl="alignNode1" presStyleIdx="0" presStyleCnt="3"/>
      <dgm:spPr/>
    </dgm:pt>
    <dgm:pt modelId="{2C6890FA-BA33-4A83-9B08-2C1836931193}" type="pres">
      <dgm:prSet presAssocID="{1AC9D4B8-B4D0-48E9-8D04-A7170C464A3D}" presName="horz1" presStyleCnt="0"/>
      <dgm:spPr/>
    </dgm:pt>
    <dgm:pt modelId="{AB57806E-63E7-4FAE-9FF9-ECB43CC718D5}" type="pres">
      <dgm:prSet presAssocID="{1AC9D4B8-B4D0-48E9-8D04-A7170C464A3D}" presName="tx1" presStyleLbl="revTx" presStyleIdx="0" presStyleCnt="3"/>
      <dgm:spPr/>
      <dgm:t>
        <a:bodyPr/>
        <a:lstStyle/>
        <a:p>
          <a:endParaRPr lang="en-US"/>
        </a:p>
      </dgm:t>
    </dgm:pt>
    <dgm:pt modelId="{6C6599AE-AAAF-4C2A-9CE0-A154F8F9CC81}" type="pres">
      <dgm:prSet presAssocID="{1AC9D4B8-B4D0-48E9-8D04-A7170C464A3D}" presName="vert1" presStyleCnt="0"/>
      <dgm:spPr/>
    </dgm:pt>
    <dgm:pt modelId="{7297CA22-FE9E-4080-9652-B71070ED6734}" type="pres">
      <dgm:prSet presAssocID="{ACA266C1-AE15-499B-A673-40C12690CAB4}" presName="thickLine" presStyleLbl="alignNode1" presStyleIdx="1" presStyleCnt="3"/>
      <dgm:spPr/>
    </dgm:pt>
    <dgm:pt modelId="{EF88F5CC-377E-41A3-B6B6-DF46669A2053}" type="pres">
      <dgm:prSet presAssocID="{ACA266C1-AE15-499B-A673-40C12690CAB4}" presName="horz1" presStyleCnt="0"/>
      <dgm:spPr/>
    </dgm:pt>
    <dgm:pt modelId="{8BD5A67D-0AAE-4FC7-8D14-EE8BE331933A}" type="pres">
      <dgm:prSet presAssocID="{ACA266C1-AE15-499B-A673-40C12690CAB4}" presName="tx1" presStyleLbl="revTx" presStyleIdx="1" presStyleCnt="3"/>
      <dgm:spPr/>
      <dgm:t>
        <a:bodyPr/>
        <a:lstStyle/>
        <a:p>
          <a:endParaRPr lang="en-US"/>
        </a:p>
      </dgm:t>
    </dgm:pt>
    <dgm:pt modelId="{003C2667-9460-4F8F-B68F-BF1D53284D10}" type="pres">
      <dgm:prSet presAssocID="{ACA266C1-AE15-499B-A673-40C12690CAB4}" presName="vert1" presStyleCnt="0"/>
      <dgm:spPr/>
    </dgm:pt>
    <dgm:pt modelId="{CF85C325-27C1-426A-AA29-AA88D964DA0F}" type="pres">
      <dgm:prSet presAssocID="{D6F80877-0D0C-4DCF-9225-DA8443F1A867}" presName="thickLine" presStyleLbl="alignNode1" presStyleIdx="2" presStyleCnt="3"/>
      <dgm:spPr/>
    </dgm:pt>
    <dgm:pt modelId="{81C4EFE0-D7B9-405C-ACE2-2A19E07BDB6F}" type="pres">
      <dgm:prSet presAssocID="{D6F80877-0D0C-4DCF-9225-DA8443F1A867}" presName="horz1" presStyleCnt="0"/>
      <dgm:spPr/>
    </dgm:pt>
    <dgm:pt modelId="{15EDBF18-AD21-44BA-B8C0-E297AA208BE8}" type="pres">
      <dgm:prSet presAssocID="{D6F80877-0D0C-4DCF-9225-DA8443F1A867}" presName="tx1" presStyleLbl="revTx" presStyleIdx="2" presStyleCnt="3"/>
      <dgm:spPr/>
    </dgm:pt>
    <dgm:pt modelId="{991CBB78-0FED-474E-BB0E-7501FC6BB007}" type="pres">
      <dgm:prSet presAssocID="{D6F80877-0D0C-4DCF-9225-DA8443F1A867}" presName="vert1" presStyleCnt="0"/>
      <dgm:spPr/>
    </dgm:pt>
  </dgm:ptLst>
  <dgm:cxnLst>
    <dgm:cxn modelId="{1E3E23B2-7B39-4D5A-BA21-36E4E3C1C8C4}" srcId="{6D95DB8E-1981-4CB8-9FC0-A086FEC61725}" destId="{D6F80877-0D0C-4DCF-9225-DA8443F1A867}" srcOrd="2" destOrd="0" parTransId="{F11DB6CF-EC3C-4436-8975-54DA7809205D}" sibTransId="{6A5E1C76-5307-4915-B1E3-09202874D573}"/>
    <dgm:cxn modelId="{2647A62C-EBFE-4E08-986A-5D131E834CBF}" type="presOf" srcId="{ACA266C1-AE15-499B-A673-40C12690CAB4}" destId="{8BD5A67D-0AAE-4FC7-8D14-EE8BE331933A}" srcOrd="0" destOrd="0" presId="urn:microsoft.com/office/officeart/2008/layout/LinedList"/>
    <dgm:cxn modelId="{1094023E-80BF-4215-8E9E-1E4796B106CD}" srcId="{6D95DB8E-1981-4CB8-9FC0-A086FEC61725}" destId="{ACA266C1-AE15-499B-A673-40C12690CAB4}" srcOrd="1" destOrd="0" parTransId="{B43AE8EC-EE1F-47F7-B243-B4D32DADEDE1}" sibTransId="{0CEC091E-8613-49CE-9978-2042E93F906C}"/>
    <dgm:cxn modelId="{7440A861-DF47-4615-BA2F-4A9555F5451E}" srcId="{6D95DB8E-1981-4CB8-9FC0-A086FEC61725}" destId="{1AC9D4B8-B4D0-48E9-8D04-A7170C464A3D}" srcOrd="0" destOrd="0" parTransId="{C2A43911-27CF-4EFE-A1B9-1A20089D0078}" sibTransId="{04C80246-91D0-4C27-9F4C-701ADD498B0B}"/>
    <dgm:cxn modelId="{8223EA20-3EBF-4DC7-AE69-5BF389EDEE06}" type="presOf" srcId="{D6F80877-0D0C-4DCF-9225-DA8443F1A867}" destId="{15EDBF18-AD21-44BA-B8C0-E297AA208BE8}" srcOrd="0" destOrd="0" presId="urn:microsoft.com/office/officeart/2008/layout/LinedList"/>
    <dgm:cxn modelId="{1B297742-0650-4CFA-8B92-0547C7AF8627}" type="presOf" srcId="{6D95DB8E-1981-4CB8-9FC0-A086FEC61725}" destId="{06724737-5A49-44D6-8402-4FD81075C549}" srcOrd="0" destOrd="0" presId="urn:microsoft.com/office/officeart/2008/layout/LinedList"/>
    <dgm:cxn modelId="{0D24CB54-BDA1-41F1-B441-CBCFE43A1306}" type="presOf" srcId="{1AC9D4B8-B4D0-48E9-8D04-A7170C464A3D}" destId="{AB57806E-63E7-4FAE-9FF9-ECB43CC718D5}" srcOrd="0" destOrd="0" presId="urn:microsoft.com/office/officeart/2008/layout/LinedList"/>
    <dgm:cxn modelId="{66924894-0335-44CA-86B0-9B431906BB01}" type="presParOf" srcId="{06724737-5A49-44D6-8402-4FD81075C549}" destId="{5C86636A-AB73-4F98-8026-A87CB681366E}" srcOrd="0" destOrd="0" presId="urn:microsoft.com/office/officeart/2008/layout/LinedList"/>
    <dgm:cxn modelId="{B5580652-C3BD-43FF-9928-EC32F656C548}" type="presParOf" srcId="{06724737-5A49-44D6-8402-4FD81075C549}" destId="{2C6890FA-BA33-4A83-9B08-2C1836931193}" srcOrd="1" destOrd="0" presId="urn:microsoft.com/office/officeart/2008/layout/LinedList"/>
    <dgm:cxn modelId="{F63E9F8A-9B43-41A4-88E8-42A5C60A3FB4}" type="presParOf" srcId="{2C6890FA-BA33-4A83-9B08-2C1836931193}" destId="{AB57806E-63E7-4FAE-9FF9-ECB43CC718D5}" srcOrd="0" destOrd="0" presId="urn:microsoft.com/office/officeart/2008/layout/LinedList"/>
    <dgm:cxn modelId="{D7B3DB3F-31E1-465A-89E2-32A1D034889F}" type="presParOf" srcId="{2C6890FA-BA33-4A83-9B08-2C1836931193}" destId="{6C6599AE-AAAF-4C2A-9CE0-A154F8F9CC81}" srcOrd="1" destOrd="0" presId="urn:microsoft.com/office/officeart/2008/layout/LinedList"/>
    <dgm:cxn modelId="{1145F4AB-A3AF-4144-96F0-45CF9A4F8FD8}" type="presParOf" srcId="{06724737-5A49-44D6-8402-4FD81075C549}" destId="{7297CA22-FE9E-4080-9652-B71070ED6734}" srcOrd="2" destOrd="0" presId="urn:microsoft.com/office/officeart/2008/layout/LinedList"/>
    <dgm:cxn modelId="{C1852BA8-3807-429B-A7CA-468EC6E8C49A}" type="presParOf" srcId="{06724737-5A49-44D6-8402-4FD81075C549}" destId="{EF88F5CC-377E-41A3-B6B6-DF46669A2053}" srcOrd="3" destOrd="0" presId="urn:microsoft.com/office/officeart/2008/layout/LinedList"/>
    <dgm:cxn modelId="{AB95D70B-C508-4743-BF58-913802D03765}" type="presParOf" srcId="{EF88F5CC-377E-41A3-B6B6-DF46669A2053}" destId="{8BD5A67D-0AAE-4FC7-8D14-EE8BE331933A}" srcOrd="0" destOrd="0" presId="urn:microsoft.com/office/officeart/2008/layout/LinedList"/>
    <dgm:cxn modelId="{613BDAB4-5058-4557-82B5-6095C1DBC059}" type="presParOf" srcId="{EF88F5CC-377E-41A3-B6B6-DF46669A2053}" destId="{003C2667-9460-4F8F-B68F-BF1D53284D10}" srcOrd="1" destOrd="0" presId="urn:microsoft.com/office/officeart/2008/layout/LinedList"/>
    <dgm:cxn modelId="{0064805C-485B-4E3D-A9A0-346EFE90F47B}" type="presParOf" srcId="{06724737-5A49-44D6-8402-4FD81075C549}" destId="{CF85C325-27C1-426A-AA29-AA88D964DA0F}" srcOrd="4" destOrd="0" presId="urn:microsoft.com/office/officeart/2008/layout/LinedList"/>
    <dgm:cxn modelId="{44F84273-48EE-4F09-8503-D12D8B2FC48C}" type="presParOf" srcId="{06724737-5A49-44D6-8402-4FD81075C549}" destId="{81C4EFE0-D7B9-405C-ACE2-2A19E07BDB6F}" srcOrd="5" destOrd="0" presId="urn:microsoft.com/office/officeart/2008/layout/LinedList"/>
    <dgm:cxn modelId="{87DF3E5D-01E6-4DD8-9575-41A9307DBC4F}" type="presParOf" srcId="{81C4EFE0-D7B9-405C-ACE2-2A19E07BDB6F}" destId="{15EDBF18-AD21-44BA-B8C0-E297AA208BE8}" srcOrd="0" destOrd="0" presId="urn:microsoft.com/office/officeart/2008/layout/LinedList"/>
    <dgm:cxn modelId="{6841D23D-417A-4DFD-92D3-5EF30E5DFB4C}" type="presParOf" srcId="{81C4EFE0-D7B9-405C-ACE2-2A19E07BDB6F}" destId="{991CBB78-0FED-474E-BB0E-7501FC6BB00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D95DB8E-1981-4CB8-9FC0-A086FEC61725}" type="doc">
      <dgm:prSet loTypeId="urn:microsoft.com/office/officeart/2008/layout/LinedList" loCatId="list" qsTypeId="urn:microsoft.com/office/officeart/2005/8/quickstyle/simple1" qsCatId="simple" csTypeId="urn:microsoft.com/office/officeart/2005/8/colors/colorful4" csCatId="colorful" phldr="1"/>
      <dgm:spPr/>
    </dgm:pt>
    <dgm:pt modelId="{1AC9D4B8-B4D0-48E9-8D04-A7170C464A3D}">
      <dgm:prSet phldrT="[Text]" custT="1"/>
      <dgm:spPr/>
      <dgm:t>
        <a:bodyPr/>
        <a:lstStyle/>
        <a:p>
          <a:r>
            <a:rPr lang="en-US" sz="1800" dirty="0" smtClean="0"/>
            <a:t>Since this is pre-trained model, no training data was required. It’s applied on actual data.</a:t>
          </a:r>
          <a:endParaRPr lang="en-US" sz="1800" dirty="0"/>
        </a:p>
      </dgm:t>
    </dgm:pt>
    <dgm:pt modelId="{C2A43911-27CF-4EFE-A1B9-1A20089D0078}" type="parTrans" cxnId="{7440A861-DF47-4615-BA2F-4A9555F5451E}">
      <dgm:prSet/>
      <dgm:spPr/>
      <dgm:t>
        <a:bodyPr/>
        <a:lstStyle/>
        <a:p>
          <a:endParaRPr lang="en-US" sz="1200"/>
        </a:p>
      </dgm:t>
    </dgm:pt>
    <dgm:pt modelId="{04C80246-91D0-4C27-9F4C-701ADD498B0B}" type="sibTrans" cxnId="{7440A861-DF47-4615-BA2F-4A9555F5451E}">
      <dgm:prSet/>
      <dgm:spPr/>
      <dgm:t>
        <a:bodyPr/>
        <a:lstStyle/>
        <a:p>
          <a:endParaRPr lang="en-US" sz="1200"/>
        </a:p>
      </dgm:t>
    </dgm:pt>
    <dgm:pt modelId="{ACA266C1-AE15-499B-A673-40C12690CAB4}">
      <dgm:prSet phldrT="[Text]" custT="1"/>
      <dgm:spPr/>
      <dgm:t>
        <a:bodyPr/>
        <a:lstStyle/>
        <a:p>
          <a:r>
            <a:rPr lang="en-US" sz="1800" dirty="0" smtClean="0"/>
            <a:t>The outcomes are “Probability Score” and “Model answer” (Positive / Negative)</a:t>
          </a:r>
          <a:endParaRPr lang="en-US" sz="1800" dirty="0"/>
        </a:p>
      </dgm:t>
    </dgm:pt>
    <dgm:pt modelId="{B43AE8EC-EE1F-47F7-B243-B4D32DADEDE1}" type="parTrans" cxnId="{1094023E-80BF-4215-8E9E-1E4796B106CD}">
      <dgm:prSet/>
      <dgm:spPr/>
      <dgm:t>
        <a:bodyPr/>
        <a:lstStyle/>
        <a:p>
          <a:endParaRPr lang="en-US" sz="1200"/>
        </a:p>
      </dgm:t>
    </dgm:pt>
    <dgm:pt modelId="{0CEC091E-8613-49CE-9978-2042E93F906C}" type="sibTrans" cxnId="{1094023E-80BF-4215-8E9E-1E4796B106CD}">
      <dgm:prSet/>
      <dgm:spPr/>
      <dgm:t>
        <a:bodyPr/>
        <a:lstStyle/>
        <a:p>
          <a:endParaRPr lang="en-US" sz="1200"/>
        </a:p>
      </dgm:t>
    </dgm:pt>
    <dgm:pt modelId="{06724737-5A49-44D6-8402-4FD81075C549}" type="pres">
      <dgm:prSet presAssocID="{6D95DB8E-1981-4CB8-9FC0-A086FEC61725}" presName="vert0" presStyleCnt="0">
        <dgm:presLayoutVars>
          <dgm:dir/>
          <dgm:animOne val="branch"/>
          <dgm:animLvl val="lvl"/>
        </dgm:presLayoutVars>
      </dgm:prSet>
      <dgm:spPr/>
    </dgm:pt>
    <dgm:pt modelId="{5C86636A-AB73-4F98-8026-A87CB681366E}" type="pres">
      <dgm:prSet presAssocID="{1AC9D4B8-B4D0-48E9-8D04-A7170C464A3D}" presName="thickLine" presStyleLbl="alignNode1" presStyleIdx="0" presStyleCnt="2"/>
      <dgm:spPr/>
    </dgm:pt>
    <dgm:pt modelId="{2C6890FA-BA33-4A83-9B08-2C1836931193}" type="pres">
      <dgm:prSet presAssocID="{1AC9D4B8-B4D0-48E9-8D04-A7170C464A3D}" presName="horz1" presStyleCnt="0"/>
      <dgm:spPr/>
    </dgm:pt>
    <dgm:pt modelId="{AB57806E-63E7-4FAE-9FF9-ECB43CC718D5}" type="pres">
      <dgm:prSet presAssocID="{1AC9D4B8-B4D0-48E9-8D04-A7170C464A3D}" presName="tx1" presStyleLbl="revTx" presStyleIdx="0" presStyleCnt="2"/>
      <dgm:spPr/>
      <dgm:t>
        <a:bodyPr/>
        <a:lstStyle/>
        <a:p>
          <a:endParaRPr lang="en-US"/>
        </a:p>
      </dgm:t>
    </dgm:pt>
    <dgm:pt modelId="{6C6599AE-AAAF-4C2A-9CE0-A154F8F9CC81}" type="pres">
      <dgm:prSet presAssocID="{1AC9D4B8-B4D0-48E9-8D04-A7170C464A3D}" presName="vert1" presStyleCnt="0"/>
      <dgm:spPr/>
    </dgm:pt>
    <dgm:pt modelId="{7297CA22-FE9E-4080-9652-B71070ED6734}" type="pres">
      <dgm:prSet presAssocID="{ACA266C1-AE15-499B-A673-40C12690CAB4}" presName="thickLine" presStyleLbl="alignNode1" presStyleIdx="1" presStyleCnt="2"/>
      <dgm:spPr/>
    </dgm:pt>
    <dgm:pt modelId="{EF88F5CC-377E-41A3-B6B6-DF46669A2053}" type="pres">
      <dgm:prSet presAssocID="{ACA266C1-AE15-499B-A673-40C12690CAB4}" presName="horz1" presStyleCnt="0"/>
      <dgm:spPr/>
    </dgm:pt>
    <dgm:pt modelId="{8BD5A67D-0AAE-4FC7-8D14-EE8BE331933A}" type="pres">
      <dgm:prSet presAssocID="{ACA266C1-AE15-499B-A673-40C12690CAB4}" presName="tx1" presStyleLbl="revTx" presStyleIdx="1" presStyleCnt="2"/>
      <dgm:spPr/>
      <dgm:t>
        <a:bodyPr/>
        <a:lstStyle/>
        <a:p>
          <a:endParaRPr lang="en-US"/>
        </a:p>
      </dgm:t>
    </dgm:pt>
    <dgm:pt modelId="{003C2667-9460-4F8F-B68F-BF1D53284D10}" type="pres">
      <dgm:prSet presAssocID="{ACA266C1-AE15-499B-A673-40C12690CAB4}" presName="vert1" presStyleCnt="0"/>
      <dgm:spPr/>
    </dgm:pt>
  </dgm:ptLst>
  <dgm:cxnLst>
    <dgm:cxn modelId="{2647A62C-EBFE-4E08-986A-5D131E834CBF}" type="presOf" srcId="{ACA266C1-AE15-499B-A673-40C12690CAB4}" destId="{8BD5A67D-0AAE-4FC7-8D14-EE8BE331933A}" srcOrd="0" destOrd="0" presId="urn:microsoft.com/office/officeart/2008/layout/LinedList"/>
    <dgm:cxn modelId="{1094023E-80BF-4215-8E9E-1E4796B106CD}" srcId="{6D95DB8E-1981-4CB8-9FC0-A086FEC61725}" destId="{ACA266C1-AE15-499B-A673-40C12690CAB4}" srcOrd="1" destOrd="0" parTransId="{B43AE8EC-EE1F-47F7-B243-B4D32DADEDE1}" sibTransId="{0CEC091E-8613-49CE-9978-2042E93F906C}"/>
    <dgm:cxn modelId="{7440A861-DF47-4615-BA2F-4A9555F5451E}" srcId="{6D95DB8E-1981-4CB8-9FC0-A086FEC61725}" destId="{1AC9D4B8-B4D0-48E9-8D04-A7170C464A3D}" srcOrd="0" destOrd="0" parTransId="{C2A43911-27CF-4EFE-A1B9-1A20089D0078}" sibTransId="{04C80246-91D0-4C27-9F4C-701ADD498B0B}"/>
    <dgm:cxn modelId="{1B297742-0650-4CFA-8B92-0547C7AF8627}" type="presOf" srcId="{6D95DB8E-1981-4CB8-9FC0-A086FEC61725}" destId="{06724737-5A49-44D6-8402-4FD81075C549}" srcOrd="0" destOrd="0" presId="urn:microsoft.com/office/officeart/2008/layout/LinedList"/>
    <dgm:cxn modelId="{0D24CB54-BDA1-41F1-B441-CBCFE43A1306}" type="presOf" srcId="{1AC9D4B8-B4D0-48E9-8D04-A7170C464A3D}" destId="{AB57806E-63E7-4FAE-9FF9-ECB43CC718D5}" srcOrd="0" destOrd="0" presId="urn:microsoft.com/office/officeart/2008/layout/LinedList"/>
    <dgm:cxn modelId="{66924894-0335-44CA-86B0-9B431906BB01}" type="presParOf" srcId="{06724737-5A49-44D6-8402-4FD81075C549}" destId="{5C86636A-AB73-4F98-8026-A87CB681366E}" srcOrd="0" destOrd="0" presId="urn:microsoft.com/office/officeart/2008/layout/LinedList"/>
    <dgm:cxn modelId="{B5580652-C3BD-43FF-9928-EC32F656C548}" type="presParOf" srcId="{06724737-5A49-44D6-8402-4FD81075C549}" destId="{2C6890FA-BA33-4A83-9B08-2C1836931193}" srcOrd="1" destOrd="0" presId="urn:microsoft.com/office/officeart/2008/layout/LinedList"/>
    <dgm:cxn modelId="{F63E9F8A-9B43-41A4-88E8-42A5C60A3FB4}" type="presParOf" srcId="{2C6890FA-BA33-4A83-9B08-2C1836931193}" destId="{AB57806E-63E7-4FAE-9FF9-ECB43CC718D5}" srcOrd="0" destOrd="0" presId="urn:microsoft.com/office/officeart/2008/layout/LinedList"/>
    <dgm:cxn modelId="{D7B3DB3F-31E1-465A-89E2-32A1D034889F}" type="presParOf" srcId="{2C6890FA-BA33-4A83-9B08-2C1836931193}" destId="{6C6599AE-AAAF-4C2A-9CE0-A154F8F9CC81}" srcOrd="1" destOrd="0" presId="urn:microsoft.com/office/officeart/2008/layout/LinedList"/>
    <dgm:cxn modelId="{1145F4AB-A3AF-4144-96F0-45CF9A4F8FD8}" type="presParOf" srcId="{06724737-5A49-44D6-8402-4FD81075C549}" destId="{7297CA22-FE9E-4080-9652-B71070ED6734}" srcOrd="2" destOrd="0" presId="urn:microsoft.com/office/officeart/2008/layout/LinedList"/>
    <dgm:cxn modelId="{C1852BA8-3807-429B-A7CA-468EC6E8C49A}" type="presParOf" srcId="{06724737-5A49-44D6-8402-4FD81075C549}" destId="{EF88F5CC-377E-41A3-B6B6-DF46669A2053}" srcOrd="3" destOrd="0" presId="urn:microsoft.com/office/officeart/2008/layout/LinedList"/>
    <dgm:cxn modelId="{AB95D70B-C508-4743-BF58-913802D03765}" type="presParOf" srcId="{EF88F5CC-377E-41A3-B6B6-DF46669A2053}" destId="{8BD5A67D-0AAE-4FC7-8D14-EE8BE331933A}" srcOrd="0" destOrd="0" presId="urn:microsoft.com/office/officeart/2008/layout/LinedList"/>
    <dgm:cxn modelId="{613BDAB4-5058-4557-82B5-6095C1DBC059}" type="presParOf" srcId="{EF88F5CC-377E-41A3-B6B6-DF46669A2053}" destId="{003C2667-9460-4F8F-B68F-BF1D53284D1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63C22CF-1BAA-4ABB-8A3A-11B69647F484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17CA42C-52AB-4CC6-9DAA-43CFD10A8220}">
      <dgm:prSet phldrT="[Text]" custT="1"/>
      <dgm:spPr/>
      <dgm:t>
        <a:bodyPr/>
        <a:lstStyle/>
        <a:p>
          <a:r>
            <a:rPr lang="en-US" sz="1800" dirty="0" smtClean="0"/>
            <a:t>Initial Observations</a:t>
          </a:r>
          <a:endParaRPr lang="en-US" sz="1800" dirty="0"/>
        </a:p>
      </dgm:t>
    </dgm:pt>
    <dgm:pt modelId="{23B8B0DA-1BC2-493A-8D73-92E95815488B}" type="parTrans" cxnId="{E091FAD0-6BA8-424D-ACBE-6DAE638A0356}">
      <dgm:prSet/>
      <dgm:spPr/>
      <dgm:t>
        <a:bodyPr/>
        <a:lstStyle/>
        <a:p>
          <a:endParaRPr lang="en-US" sz="1600"/>
        </a:p>
      </dgm:t>
    </dgm:pt>
    <dgm:pt modelId="{99DD871B-B52F-4DF5-A858-BECE93F1500F}" type="sibTrans" cxnId="{E091FAD0-6BA8-424D-ACBE-6DAE638A0356}">
      <dgm:prSet/>
      <dgm:spPr/>
      <dgm:t>
        <a:bodyPr/>
        <a:lstStyle/>
        <a:p>
          <a:endParaRPr lang="en-US" sz="1600"/>
        </a:p>
      </dgm:t>
    </dgm:pt>
    <dgm:pt modelId="{D8127083-7AA9-4686-AEDA-6BA37AA6A331}">
      <dgm:prSet phldrT="[Text]" custT="1"/>
      <dgm:spPr/>
      <dgm:t>
        <a:bodyPr/>
        <a:lstStyle/>
        <a:p>
          <a:r>
            <a:rPr lang="en-US" sz="2400" dirty="0" smtClean="0"/>
            <a:t>Models have been handed over to Auditors</a:t>
          </a:r>
          <a:endParaRPr lang="en-US" sz="2400" dirty="0"/>
        </a:p>
      </dgm:t>
    </dgm:pt>
    <dgm:pt modelId="{B7988D14-196C-4CF9-97AB-81144A9B17CD}" type="parTrans" cxnId="{9D104B9B-C66F-40AF-B6C2-7C3119654028}">
      <dgm:prSet/>
      <dgm:spPr/>
      <dgm:t>
        <a:bodyPr/>
        <a:lstStyle/>
        <a:p>
          <a:endParaRPr lang="en-US" sz="1600"/>
        </a:p>
      </dgm:t>
    </dgm:pt>
    <dgm:pt modelId="{F1B81416-5516-490D-B896-75F35D67BB2D}" type="sibTrans" cxnId="{9D104B9B-C66F-40AF-B6C2-7C3119654028}">
      <dgm:prSet/>
      <dgm:spPr/>
      <dgm:t>
        <a:bodyPr/>
        <a:lstStyle/>
        <a:p>
          <a:endParaRPr lang="en-US" sz="1600"/>
        </a:p>
      </dgm:t>
    </dgm:pt>
    <dgm:pt modelId="{3D00C5F9-12FE-4216-B9B4-27AC6F2DE286}">
      <dgm:prSet phldrT="[Text]" custT="1"/>
      <dgm:spPr/>
      <dgm:t>
        <a:bodyPr/>
        <a:lstStyle/>
        <a:p>
          <a:r>
            <a:rPr lang="en-US" sz="2400" dirty="0" smtClean="0"/>
            <a:t>Auditors are currently using the models to see if they are able to save time and effort</a:t>
          </a:r>
          <a:endParaRPr lang="en-US" sz="2400" dirty="0"/>
        </a:p>
      </dgm:t>
    </dgm:pt>
    <dgm:pt modelId="{A5A45766-915D-4749-A168-B2ED9D0D8E87}" type="parTrans" cxnId="{CB584B7C-3B60-4D5B-A671-F831E203B741}">
      <dgm:prSet/>
      <dgm:spPr/>
      <dgm:t>
        <a:bodyPr/>
        <a:lstStyle/>
        <a:p>
          <a:endParaRPr lang="en-US" sz="1600"/>
        </a:p>
      </dgm:t>
    </dgm:pt>
    <dgm:pt modelId="{64BA848F-0CC2-4FBB-BF4F-035A93FFF594}" type="sibTrans" cxnId="{CB584B7C-3B60-4D5B-A671-F831E203B741}">
      <dgm:prSet/>
      <dgm:spPr/>
      <dgm:t>
        <a:bodyPr/>
        <a:lstStyle/>
        <a:p>
          <a:endParaRPr lang="en-US" sz="1600"/>
        </a:p>
      </dgm:t>
    </dgm:pt>
    <dgm:pt modelId="{CA302F34-3C41-4A56-9A58-DF7B576A4347}">
      <dgm:prSet phldrT="[Text]" custT="1"/>
      <dgm:spPr/>
      <dgm:t>
        <a:bodyPr/>
        <a:lstStyle/>
        <a:p>
          <a:r>
            <a:rPr lang="en-US" sz="2400" dirty="0" smtClean="0"/>
            <a:t>Initial trials show encouraging result</a:t>
          </a:r>
          <a:endParaRPr lang="en-US" sz="2400" dirty="0"/>
        </a:p>
      </dgm:t>
    </dgm:pt>
    <dgm:pt modelId="{33D98BF4-0FBC-4A02-8F9E-4FFAD09DE878}" type="parTrans" cxnId="{9EC0AA67-B3F6-45FB-8D0F-5853573860C0}">
      <dgm:prSet/>
      <dgm:spPr/>
      <dgm:t>
        <a:bodyPr/>
        <a:lstStyle/>
        <a:p>
          <a:endParaRPr lang="en-US" sz="1600"/>
        </a:p>
      </dgm:t>
    </dgm:pt>
    <dgm:pt modelId="{10CFE441-7141-4FF4-93CB-4CB242F1C313}" type="sibTrans" cxnId="{9EC0AA67-B3F6-45FB-8D0F-5853573860C0}">
      <dgm:prSet/>
      <dgm:spPr/>
      <dgm:t>
        <a:bodyPr/>
        <a:lstStyle/>
        <a:p>
          <a:endParaRPr lang="en-US" sz="1600"/>
        </a:p>
      </dgm:t>
    </dgm:pt>
    <dgm:pt modelId="{A3586335-8A4C-4AE0-9815-3BE1D5EB6BFF}" type="pres">
      <dgm:prSet presAssocID="{663C22CF-1BAA-4ABB-8A3A-11B69647F484}" presName="vert0" presStyleCnt="0">
        <dgm:presLayoutVars>
          <dgm:dir/>
          <dgm:animOne val="branch"/>
          <dgm:animLvl val="lvl"/>
        </dgm:presLayoutVars>
      </dgm:prSet>
      <dgm:spPr/>
    </dgm:pt>
    <dgm:pt modelId="{C8D60F72-29E8-4DB8-88E8-8BD0218DB595}" type="pres">
      <dgm:prSet presAssocID="{C17CA42C-52AB-4CC6-9DAA-43CFD10A8220}" presName="thickLine" presStyleLbl="alignNode1" presStyleIdx="0" presStyleCnt="1"/>
      <dgm:spPr/>
    </dgm:pt>
    <dgm:pt modelId="{F5C7CACF-E9B0-475C-A39C-A7CB6554229E}" type="pres">
      <dgm:prSet presAssocID="{C17CA42C-52AB-4CC6-9DAA-43CFD10A8220}" presName="horz1" presStyleCnt="0"/>
      <dgm:spPr/>
    </dgm:pt>
    <dgm:pt modelId="{901718C2-52C0-43B2-9DEC-F9A9C10F6085}" type="pres">
      <dgm:prSet presAssocID="{C17CA42C-52AB-4CC6-9DAA-43CFD10A8220}" presName="tx1" presStyleLbl="revTx" presStyleIdx="0" presStyleCnt="4"/>
      <dgm:spPr/>
      <dgm:t>
        <a:bodyPr/>
        <a:lstStyle/>
        <a:p>
          <a:endParaRPr lang="en-US"/>
        </a:p>
      </dgm:t>
    </dgm:pt>
    <dgm:pt modelId="{A86C08CE-8271-400D-9DD6-A0E678DA24C9}" type="pres">
      <dgm:prSet presAssocID="{C17CA42C-52AB-4CC6-9DAA-43CFD10A8220}" presName="vert1" presStyleCnt="0"/>
      <dgm:spPr/>
    </dgm:pt>
    <dgm:pt modelId="{6D67855A-165B-4B20-914C-CA2C6ADFE578}" type="pres">
      <dgm:prSet presAssocID="{D8127083-7AA9-4686-AEDA-6BA37AA6A331}" presName="vertSpace2a" presStyleCnt="0"/>
      <dgm:spPr/>
    </dgm:pt>
    <dgm:pt modelId="{99633F30-FC75-4340-945D-40DB1797C407}" type="pres">
      <dgm:prSet presAssocID="{D8127083-7AA9-4686-AEDA-6BA37AA6A331}" presName="horz2" presStyleCnt="0"/>
      <dgm:spPr/>
    </dgm:pt>
    <dgm:pt modelId="{5F5A06BC-03A6-4697-8D3B-E3A1EEECCA5B}" type="pres">
      <dgm:prSet presAssocID="{D8127083-7AA9-4686-AEDA-6BA37AA6A331}" presName="horzSpace2" presStyleCnt="0"/>
      <dgm:spPr/>
    </dgm:pt>
    <dgm:pt modelId="{0718C61A-19A4-4416-A885-CF8F84EE298A}" type="pres">
      <dgm:prSet presAssocID="{D8127083-7AA9-4686-AEDA-6BA37AA6A331}" presName="tx2" presStyleLbl="revTx" presStyleIdx="1" presStyleCnt="4" custScaleY="83760"/>
      <dgm:spPr/>
      <dgm:t>
        <a:bodyPr/>
        <a:lstStyle/>
        <a:p>
          <a:endParaRPr lang="en-US"/>
        </a:p>
      </dgm:t>
    </dgm:pt>
    <dgm:pt modelId="{EEC4E027-4EB5-4604-A032-2B3BFC52A4A6}" type="pres">
      <dgm:prSet presAssocID="{D8127083-7AA9-4686-AEDA-6BA37AA6A331}" presName="vert2" presStyleCnt="0"/>
      <dgm:spPr/>
    </dgm:pt>
    <dgm:pt modelId="{9DF72730-5808-4859-BC34-6E546F4F1197}" type="pres">
      <dgm:prSet presAssocID="{D8127083-7AA9-4686-AEDA-6BA37AA6A331}" presName="thinLine2b" presStyleLbl="callout" presStyleIdx="0" presStyleCnt="3"/>
      <dgm:spPr/>
    </dgm:pt>
    <dgm:pt modelId="{EF8A45CF-01EF-4081-8152-B218047D6805}" type="pres">
      <dgm:prSet presAssocID="{D8127083-7AA9-4686-AEDA-6BA37AA6A331}" presName="vertSpace2b" presStyleCnt="0"/>
      <dgm:spPr/>
    </dgm:pt>
    <dgm:pt modelId="{6F2B2F89-F463-4A09-9731-654A93BFEBB9}" type="pres">
      <dgm:prSet presAssocID="{3D00C5F9-12FE-4216-B9B4-27AC6F2DE286}" presName="horz2" presStyleCnt="0"/>
      <dgm:spPr/>
    </dgm:pt>
    <dgm:pt modelId="{8FF66493-20F0-45F0-AD05-1D7277E99249}" type="pres">
      <dgm:prSet presAssocID="{3D00C5F9-12FE-4216-B9B4-27AC6F2DE286}" presName="horzSpace2" presStyleCnt="0"/>
      <dgm:spPr/>
    </dgm:pt>
    <dgm:pt modelId="{D71A7D27-16CF-470E-98D9-065C0BA3D3EE}" type="pres">
      <dgm:prSet presAssocID="{3D00C5F9-12FE-4216-B9B4-27AC6F2DE286}" presName="tx2" presStyleLbl="revTx" presStyleIdx="2" presStyleCnt="4"/>
      <dgm:spPr/>
      <dgm:t>
        <a:bodyPr/>
        <a:lstStyle/>
        <a:p>
          <a:endParaRPr lang="en-US"/>
        </a:p>
      </dgm:t>
    </dgm:pt>
    <dgm:pt modelId="{1855B86C-ADEE-4B68-9826-4F15AFF4431C}" type="pres">
      <dgm:prSet presAssocID="{3D00C5F9-12FE-4216-B9B4-27AC6F2DE286}" presName="vert2" presStyleCnt="0"/>
      <dgm:spPr/>
    </dgm:pt>
    <dgm:pt modelId="{6CAF7F52-FD3B-49BB-99A2-8B436CCC9B05}" type="pres">
      <dgm:prSet presAssocID="{3D00C5F9-12FE-4216-B9B4-27AC6F2DE286}" presName="thinLine2b" presStyleLbl="callout" presStyleIdx="1" presStyleCnt="3"/>
      <dgm:spPr/>
    </dgm:pt>
    <dgm:pt modelId="{661AF134-B89E-4BCE-9220-2CA7CDB69625}" type="pres">
      <dgm:prSet presAssocID="{3D00C5F9-12FE-4216-B9B4-27AC6F2DE286}" presName="vertSpace2b" presStyleCnt="0"/>
      <dgm:spPr/>
    </dgm:pt>
    <dgm:pt modelId="{35399D34-A7DC-4DE8-B90F-9E35B8F970F7}" type="pres">
      <dgm:prSet presAssocID="{CA302F34-3C41-4A56-9A58-DF7B576A4347}" presName="horz2" presStyleCnt="0"/>
      <dgm:spPr/>
    </dgm:pt>
    <dgm:pt modelId="{1E32A808-B6FB-4251-A2B3-D347159EDD4E}" type="pres">
      <dgm:prSet presAssocID="{CA302F34-3C41-4A56-9A58-DF7B576A4347}" presName="horzSpace2" presStyleCnt="0"/>
      <dgm:spPr/>
    </dgm:pt>
    <dgm:pt modelId="{390735FB-129C-4A7B-9FB4-6A8F80AD5CAC}" type="pres">
      <dgm:prSet presAssocID="{CA302F34-3C41-4A56-9A58-DF7B576A4347}" presName="tx2" presStyleLbl="revTx" presStyleIdx="3" presStyleCnt="4"/>
      <dgm:spPr/>
      <dgm:t>
        <a:bodyPr/>
        <a:lstStyle/>
        <a:p>
          <a:endParaRPr lang="en-US"/>
        </a:p>
      </dgm:t>
    </dgm:pt>
    <dgm:pt modelId="{77A1BCD7-6ED4-4AF0-8DD9-F93F9FCF0C38}" type="pres">
      <dgm:prSet presAssocID="{CA302F34-3C41-4A56-9A58-DF7B576A4347}" presName="vert2" presStyleCnt="0"/>
      <dgm:spPr/>
    </dgm:pt>
    <dgm:pt modelId="{A40DAC42-101B-439D-A7B5-CF5B16C8DE57}" type="pres">
      <dgm:prSet presAssocID="{CA302F34-3C41-4A56-9A58-DF7B576A4347}" presName="thinLine2b" presStyleLbl="callout" presStyleIdx="2" presStyleCnt="3"/>
      <dgm:spPr/>
    </dgm:pt>
    <dgm:pt modelId="{8620007A-F8A2-44CD-92DD-DC1DEDB3A72C}" type="pres">
      <dgm:prSet presAssocID="{CA302F34-3C41-4A56-9A58-DF7B576A4347}" presName="vertSpace2b" presStyleCnt="0"/>
      <dgm:spPr/>
    </dgm:pt>
  </dgm:ptLst>
  <dgm:cxnLst>
    <dgm:cxn modelId="{E091FAD0-6BA8-424D-ACBE-6DAE638A0356}" srcId="{663C22CF-1BAA-4ABB-8A3A-11B69647F484}" destId="{C17CA42C-52AB-4CC6-9DAA-43CFD10A8220}" srcOrd="0" destOrd="0" parTransId="{23B8B0DA-1BC2-493A-8D73-92E95815488B}" sibTransId="{99DD871B-B52F-4DF5-A858-BECE93F1500F}"/>
    <dgm:cxn modelId="{4E071CB8-6D01-4AB1-900A-08F387ED458F}" type="presOf" srcId="{663C22CF-1BAA-4ABB-8A3A-11B69647F484}" destId="{A3586335-8A4C-4AE0-9815-3BE1D5EB6BFF}" srcOrd="0" destOrd="0" presId="urn:microsoft.com/office/officeart/2008/layout/LinedList"/>
    <dgm:cxn modelId="{1122682B-5781-4AF9-9D45-2928F24D3A25}" type="presOf" srcId="{CA302F34-3C41-4A56-9A58-DF7B576A4347}" destId="{390735FB-129C-4A7B-9FB4-6A8F80AD5CAC}" srcOrd="0" destOrd="0" presId="urn:microsoft.com/office/officeart/2008/layout/LinedList"/>
    <dgm:cxn modelId="{4DC9D829-D35F-4E15-AD8D-CA3EA81FDD86}" type="presOf" srcId="{3D00C5F9-12FE-4216-B9B4-27AC6F2DE286}" destId="{D71A7D27-16CF-470E-98D9-065C0BA3D3EE}" srcOrd="0" destOrd="0" presId="urn:microsoft.com/office/officeart/2008/layout/LinedList"/>
    <dgm:cxn modelId="{9D104B9B-C66F-40AF-B6C2-7C3119654028}" srcId="{C17CA42C-52AB-4CC6-9DAA-43CFD10A8220}" destId="{D8127083-7AA9-4686-AEDA-6BA37AA6A331}" srcOrd="0" destOrd="0" parTransId="{B7988D14-196C-4CF9-97AB-81144A9B17CD}" sibTransId="{F1B81416-5516-490D-B896-75F35D67BB2D}"/>
    <dgm:cxn modelId="{9590289C-1789-40A2-A43F-1B3258226E8F}" type="presOf" srcId="{D8127083-7AA9-4686-AEDA-6BA37AA6A331}" destId="{0718C61A-19A4-4416-A885-CF8F84EE298A}" srcOrd="0" destOrd="0" presId="urn:microsoft.com/office/officeart/2008/layout/LinedList"/>
    <dgm:cxn modelId="{8FE06D93-8BE4-4B35-83A4-E28924F350CF}" type="presOf" srcId="{C17CA42C-52AB-4CC6-9DAA-43CFD10A8220}" destId="{901718C2-52C0-43B2-9DEC-F9A9C10F6085}" srcOrd="0" destOrd="0" presId="urn:microsoft.com/office/officeart/2008/layout/LinedList"/>
    <dgm:cxn modelId="{CB584B7C-3B60-4D5B-A671-F831E203B741}" srcId="{C17CA42C-52AB-4CC6-9DAA-43CFD10A8220}" destId="{3D00C5F9-12FE-4216-B9B4-27AC6F2DE286}" srcOrd="1" destOrd="0" parTransId="{A5A45766-915D-4749-A168-B2ED9D0D8E87}" sibTransId="{64BA848F-0CC2-4FBB-BF4F-035A93FFF594}"/>
    <dgm:cxn modelId="{9EC0AA67-B3F6-45FB-8D0F-5853573860C0}" srcId="{C17CA42C-52AB-4CC6-9DAA-43CFD10A8220}" destId="{CA302F34-3C41-4A56-9A58-DF7B576A4347}" srcOrd="2" destOrd="0" parTransId="{33D98BF4-0FBC-4A02-8F9E-4FFAD09DE878}" sibTransId="{10CFE441-7141-4FF4-93CB-4CB242F1C313}"/>
    <dgm:cxn modelId="{74AD6EDD-94FD-4BDF-8A49-D0E6676AA267}" type="presParOf" srcId="{A3586335-8A4C-4AE0-9815-3BE1D5EB6BFF}" destId="{C8D60F72-29E8-4DB8-88E8-8BD0218DB595}" srcOrd="0" destOrd="0" presId="urn:microsoft.com/office/officeart/2008/layout/LinedList"/>
    <dgm:cxn modelId="{7F974521-4E78-4A24-A21F-191108F3D057}" type="presParOf" srcId="{A3586335-8A4C-4AE0-9815-3BE1D5EB6BFF}" destId="{F5C7CACF-E9B0-475C-A39C-A7CB6554229E}" srcOrd="1" destOrd="0" presId="urn:microsoft.com/office/officeart/2008/layout/LinedList"/>
    <dgm:cxn modelId="{162582CB-F64C-4FAC-BF27-E226D97B6630}" type="presParOf" srcId="{F5C7CACF-E9B0-475C-A39C-A7CB6554229E}" destId="{901718C2-52C0-43B2-9DEC-F9A9C10F6085}" srcOrd="0" destOrd="0" presId="urn:microsoft.com/office/officeart/2008/layout/LinedList"/>
    <dgm:cxn modelId="{3422CF16-04F1-444E-B875-A4695F57878C}" type="presParOf" srcId="{F5C7CACF-E9B0-475C-A39C-A7CB6554229E}" destId="{A86C08CE-8271-400D-9DD6-A0E678DA24C9}" srcOrd="1" destOrd="0" presId="urn:microsoft.com/office/officeart/2008/layout/LinedList"/>
    <dgm:cxn modelId="{5F603623-3F0E-4D9A-843C-084F4B15FA04}" type="presParOf" srcId="{A86C08CE-8271-400D-9DD6-A0E678DA24C9}" destId="{6D67855A-165B-4B20-914C-CA2C6ADFE578}" srcOrd="0" destOrd="0" presId="urn:microsoft.com/office/officeart/2008/layout/LinedList"/>
    <dgm:cxn modelId="{AF2D6C9E-E206-4592-94BE-D22F5A916FDA}" type="presParOf" srcId="{A86C08CE-8271-400D-9DD6-A0E678DA24C9}" destId="{99633F30-FC75-4340-945D-40DB1797C407}" srcOrd="1" destOrd="0" presId="urn:microsoft.com/office/officeart/2008/layout/LinedList"/>
    <dgm:cxn modelId="{D73FF246-DD88-405D-A731-F504DD4D8399}" type="presParOf" srcId="{99633F30-FC75-4340-945D-40DB1797C407}" destId="{5F5A06BC-03A6-4697-8D3B-E3A1EEECCA5B}" srcOrd="0" destOrd="0" presId="urn:microsoft.com/office/officeart/2008/layout/LinedList"/>
    <dgm:cxn modelId="{11ADC09D-BFAE-4E6F-B0E3-15A35F8EACE8}" type="presParOf" srcId="{99633F30-FC75-4340-945D-40DB1797C407}" destId="{0718C61A-19A4-4416-A885-CF8F84EE298A}" srcOrd="1" destOrd="0" presId="urn:microsoft.com/office/officeart/2008/layout/LinedList"/>
    <dgm:cxn modelId="{A6EFA84A-682E-49BA-B1B9-07992BAEC164}" type="presParOf" srcId="{99633F30-FC75-4340-945D-40DB1797C407}" destId="{EEC4E027-4EB5-4604-A032-2B3BFC52A4A6}" srcOrd="2" destOrd="0" presId="urn:microsoft.com/office/officeart/2008/layout/LinedList"/>
    <dgm:cxn modelId="{F873FD8F-B223-4EF2-8B1C-BB8224ACF1DC}" type="presParOf" srcId="{A86C08CE-8271-400D-9DD6-A0E678DA24C9}" destId="{9DF72730-5808-4859-BC34-6E546F4F1197}" srcOrd="2" destOrd="0" presId="urn:microsoft.com/office/officeart/2008/layout/LinedList"/>
    <dgm:cxn modelId="{5E5CB7AC-EFD1-4CA4-A20B-EA7BEF3CB178}" type="presParOf" srcId="{A86C08CE-8271-400D-9DD6-A0E678DA24C9}" destId="{EF8A45CF-01EF-4081-8152-B218047D6805}" srcOrd="3" destOrd="0" presId="urn:microsoft.com/office/officeart/2008/layout/LinedList"/>
    <dgm:cxn modelId="{7119A73B-E807-49DE-88E9-80600C6EF834}" type="presParOf" srcId="{A86C08CE-8271-400D-9DD6-A0E678DA24C9}" destId="{6F2B2F89-F463-4A09-9731-654A93BFEBB9}" srcOrd="4" destOrd="0" presId="urn:microsoft.com/office/officeart/2008/layout/LinedList"/>
    <dgm:cxn modelId="{3805A4C9-23AB-439D-9281-3311E1EA4878}" type="presParOf" srcId="{6F2B2F89-F463-4A09-9731-654A93BFEBB9}" destId="{8FF66493-20F0-45F0-AD05-1D7277E99249}" srcOrd="0" destOrd="0" presId="urn:microsoft.com/office/officeart/2008/layout/LinedList"/>
    <dgm:cxn modelId="{CDE38488-6D1F-47E8-88F4-EDFC7F19A25E}" type="presParOf" srcId="{6F2B2F89-F463-4A09-9731-654A93BFEBB9}" destId="{D71A7D27-16CF-470E-98D9-065C0BA3D3EE}" srcOrd="1" destOrd="0" presId="urn:microsoft.com/office/officeart/2008/layout/LinedList"/>
    <dgm:cxn modelId="{579EAE6A-32C7-400C-A7F6-F87B861004CC}" type="presParOf" srcId="{6F2B2F89-F463-4A09-9731-654A93BFEBB9}" destId="{1855B86C-ADEE-4B68-9826-4F15AFF4431C}" srcOrd="2" destOrd="0" presId="urn:microsoft.com/office/officeart/2008/layout/LinedList"/>
    <dgm:cxn modelId="{9C5678C2-A8A6-4FA9-89E8-BFFB140E5C86}" type="presParOf" srcId="{A86C08CE-8271-400D-9DD6-A0E678DA24C9}" destId="{6CAF7F52-FD3B-49BB-99A2-8B436CCC9B05}" srcOrd="5" destOrd="0" presId="urn:microsoft.com/office/officeart/2008/layout/LinedList"/>
    <dgm:cxn modelId="{FF2D8FA4-FC2D-413D-9619-32ADB9E577E4}" type="presParOf" srcId="{A86C08CE-8271-400D-9DD6-A0E678DA24C9}" destId="{661AF134-B89E-4BCE-9220-2CA7CDB69625}" srcOrd="6" destOrd="0" presId="urn:microsoft.com/office/officeart/2008/layout/LinedList"/>
    <dgm:cxn modelId="{B3AFECE9-8B57-4AA5-BA12-17EDE60856BF}" type="presParOf" srcId="{A86C08CE-8271-400D-9DD6-A0E678DA24C9}" destId="{35399D34-A7DC-4DE8-B90F-9E35B8F970F7}" srcOrd="7" destOrd="0" presId="urn:microsoft.com/office/officeart/2008/layout/LinedList"/>
    <dgm:cxn modelId="{1B08F6C8-5DB8-4D64-9D64-7B4CFCC03638}" type="presParOf" srcId="{35399D34-A7DC-4DE8-B90F-9E35B8F970F7}" destId="{1E32A808-B6FB-4251-A2B3-D347159EDD4E}" srcOrd="0" destOrd="0" presId="urn:microsoft.com/office/officeart/2008/layout/LinedList"/>
    <dgm:cxn modelId="{6CBF6C84-28EB-4286-B2C6-877B2F562C0B}" type="presParOf" srcId="{35399D34-A7DC-4DE8-B90F-9E35B8F970F7}" destId="{390735FB-129C-4A7B-9FB4-6A8F80AD5CAC}" srcOrd="1" destOrd="0" presId="urn:microsoft.com/office/officeart/2008/layout/LinedList"/>
    <dgm:cxn modelId="{B2B6BB2E-24A5-45A6-B5BD-FF0D604524D0}" type="presParOf" srcId="{35399D34-A7DC-4DE8-B90F-9E35B8F970F7}" destId="{77A1BCD7-6ED4-4AF0-8DD9-F93F9FCF0C38}" srcOrd="2" destOrd="0" presId="urn:microsoft.com/office/officeart/2008/layout/LinedList"/>
    <dgm:cxn modelId="{3F7BE4E3-C6F0-4F89-A402-B7AD870C575B}" type="presParOf" srcId="{A86C08CE-8271-400D-9DD6-A0E678DA24C9}" destId="{A40DAC42-101B-439D-A7B5-CF5B16C8DE57}" srcOrd="8" destOrd="0" presId="urn:microsoft.com/office/officeart/2008/layout/LinedList"/>
    <dgm:cxn modelId="{3791E0CB-38D9-4DCD-B456-27D3B0563F82}" type="presParOf" srcId="{A86C08CE-8271-400D-9DD6-A0E678DA24C9}" destId="{8620007A-F8A2-44CD-92DD-DC1DEDB3A72C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AAECA75-3348-4917-AE47-2DB9A35B56C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13276B-5C79-4EAF-A9B1-084E160338E3}">
      <dgm:prSet phldrT="[Text]"/>
      <dgm:spPr/>
      <dgm:t>
        <a:bodyPr/>
        <a:lstStyle/>
        <a:p>
          <a:r>
            <a:rPr lang="en-US" dirty="0" smtClean="0"/>
            <a:t>Using per-trained model architectures can address almost 60% of our business requirement.</a:t>
          </a:r>
          <a:endParaRPr lang="en-US" dirty="0"/>
        </a:p>
      </dgm:t>
    </dgm:pt>
    <dgm:pt modelId="{2788BB03-06A2-4AC4-AD1E-C72D7BCBE1F0}" type="parTrans" cxnId="{34C60539-BF29-49C0-A0BA-94A183A15EEE}">
      <dgm:prSet/>
      <dgm:spPr/>
      <dgm:t>
        <a:bodyPr/>
        <a:lstStyle/>
        <a:p>
          <a:endParaRPr lang="en-US"/>
        </a:p>
      </dgm:t>
    </dgm:pt>
    <dgm:pt modelId="{08D05F38-8314-4B73-A9E6-BF9FB10E5719}" type="sibTrans" cxnId="{34C60539-BF29-49C0-A0BA-94A183A15EEE}">
      <dgm:prSet/>
      <dgm:spPr/>
      <dgm:t>
        <a:bodyPr/>
        <a:lstStyle/>
        <a:p>
          <a:endParaRPr lang="en-US"/>
        </a:p>
      </dgm:t>
    </dgm:pt>
    <dgm:pt modelId="{C8AF710F-DBEE-4DDD-81AE-929C3F17E3C3}">
      <dgm:prSet phldrT="[Text]"/>
      <dgm:spPr/>
      <dgm:t>
        <a:bodyPr/>
        <a:lstStyle/>
        <a:p>
          <a:r>
            <a:rPr lang="en-US" dirty="0" smtClean="0"/>
            <a:t>This kind of study will encourage quick adoption of open-source natural language pre-trained models</a:t>
          </a:r>
          <a:endParaRPr lang="en-US" dirty="0"/>
        </a:p>
      </dgm:t>
    </dgm:pt>
    <dgm:pt modelId="{B8FA7A45-E85F-4A5B-9A9D-71F9855761AE}" type="parTrans" cxnId="{D3BF12EA-CD92-4EDB-84A7-24D38A1D051E}">
      <dgm:prSet/>
      <dgm:spPr/>
      <dgm:t>
        <a:bodyPr/>
        <a:lstStyle/>
        <a:p>
          <a:endParaRPr lang="en-US"/>
        </a:p>
      </dgm:t>
    </dgm:pt>
    <dgm:pt modelId="{D1FE594C-B9F3-4E05-A53E-587D4EF9B2F1}" type="sibTrans" cxnId="{D3BF12EA-CD92-4EDB-84A7-24D38A1D051E}">
      <dgm:prSet/>
      <dgm:spPr/>
      <dgm:t>
        <a:bodyPr/>
        <a:lstStyle/>
        <a:p>
          <a:endParaRPr lang="en-US"/>
        </a:p>
      </dgm:t>
    </dgm:pt>
    <dgm:pt modelId="{67428DFC-3E0B-4370-A9E3-731C709FF0A8}">
      <dgm:prSet phldrT="[Text]"/>
      <dgm:spPr/>
      <dgm:t>
        <a:bodyPr/>
        <a:lstStyle/>
        <a:p>
          <a:r>
            <a:rPr lang="en-US" dirty="0" smtClean="0"/>
            <a:t>From preprocessing to final outcome, only a few lines of code are able to achieve great results</a:t>
          </a:r>
          <a:endParaRPr lang="en-US" dirty="0"/>
        </a:p>
      </dgm:t>
    </dgm:pt>
    <dgm:pt modelId="{4DDAC85F-F4BB-4D43-AC16-E683F1D73795}" type="parTrans" cxnId="{A331B5CF-BE6F-4462-BDC3-53283E7F1399}">
      <dgm:prSet/>
      <dgm:spPr/>
      <dgm:t>
        <a:bodyPr/>
        <a:lstStyle/>
        <a:p>
          <a:endParaRPr lang="en-US"/>
        </a:p>
      </dgm:t>
    </dgm:pt>
    <dgm:pt modelId="{683D5EB0-6CF6-41C4-89C2-4FA4BE5C7F77}" type="sibTrans" cxnId="{A331B5CF-BE6F-4462-BDC3-53283E7F1399}">
      <dgm:prSet/>
      <dgm:spPr/>
      <dgm:t>
        <a:bodyPr/>
        <a:lstStyle/>
        <a:p>
          <a:endParaRPr lang="en-US"/>
        </a:p>
      </dgm:t>
    </dgm:pt>
    <dgm:pt modelId="{FE1F4B06-F9D1-4184-AFE4-D005A6C6E5DC}">
      <dgm:prSet phldrT="[Text]"/>
      <dgm:spPr/>
      <dgm:t>
        <a:bodyPr/>
        <a:lstStyle/>
        <a:p>
          <a:r>
            <a:rPr lang="en-US" dirty="0" smtClean="0"/>
            <a:t>This Cost Effective and Time Saving technique can be explored in other business scenarios</a:t>
          </a:r>
          <a:endParaRPr lang="en-US" dirty="0"/>
        </a:p>
      </dgm:t>
    </dgm:pt>
    <dgm:pt modelId="{231EBBA9-D312-4026-921E-ED590DE57F3D}" type="parTrans" cxnId="{A9CFE3C8-0D47-4226-BD7A-DA68477693CA}">
      <dgm:prSet/>
      <dgm:spPr/>
      <dgm:t>
        <a:bodyPr/>
        <a:lstStyle/>
        <a:p>
          <a:endParaRPr lang="en-US"/>
        </a:p>
      </dgm:t>
    </dgm:pt>
    <dgm:pt modelId="{98970C95-503C-485A-8859-1D715B357BA0}" type="sibTrans" cxnId="{A9CFE3C8-0D47-4226-BD7A-DA68477693CA}">
      <dgm:prSet/>
      <dgm:spPr/>
      <dgm:t>
        <a:bodyPr/>
        <a:lstStyle/>
        <a:p>
          <a:endParaRPr lang="en-US"/>
        </a:p>
      </dgm:t>
    </dgm:pt>
    <dgm:pt modelId="{AEC0CF30-A5FD-4990-97AF-F3F01DE59974}">
      <dgm:prSet/>
      <dgm:spPr/>
      <dgm:t>
        <a:bodyPr/>
        <a:lstStyle/>
        <a:p>
          <a:r>
            <a:rPr lang="en-US" dirty="0" smtClean="0"/>
            <a:t>These state-of-the-art open architectures available as free source have immense potential in future</a:t>
          </a:r>
          <a:endParaRPr lang="en-US" dirty="0"/>
        </a:p>
      </dgm:t>
    </dgm:pt>
    <dgm:pt modelId="{E7F7205F-5B54-4EBA-870F-7643F4E67380}" type="parTrans" cxnId="{12EC29E4-EC2C-48A1-84AC-0A165B7F341E}">
      <dgm:prSet/>
      <dgm:spPr/>
      <dgm:t>
        <a:bodyPr/>
        <a:lstStyle/>
        <a:p>
          <a:endParaRPr lang="en-US"/>
        </a:p>
      </dgm:t>
    </dgm:pt>
    <dgm:pt modelId="{554A2B8E-5140-4544-A53F-37960FC8A4DF}" type="sibTrans" cxnId="{12EC29E4-EC2C-48A1-84AC-0A165B7F341E}">
      <dgm:prSet/>
      <dgm:spPr/>
      <dgm:t>
        <a:bodyPr/>
        <a:lstStyle/>
        <a:p>
          <a:endParaRPr lang="en-US"/>
        </a:p>
      </dgm:t>
    </dgm:pt>
    <dgm:pt modelId="{3C55A700-A454-4A6D-8F32-928396EC10BA}" type="pres">
      <dgm:prSet presAssocID="{4AAECA75-3348-4917-AE47-2DB9A35B56C2}" presName="diagram" presStyleCnt="0">
        <dgm:presLayoutVars>
          <dgm:dir/>
          <dgm:resizeHandles val="exact"/>
        </dgm:presLayoutVars>
      </dgm:prSet>
      <dgm:spPr/>
    </dgm:pt>
    <dgm:pt modelId="{0E620BE3-CECD-40BA-A276-6E6282173D25}" type="pres">
      <dgm:prSet presAssocID="{1813276B-5C79-4EAF-A9B1-084E160338E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BB9B5F-5875-4A81-8C69-796DB6402E9C}" type="pres">
      <dgm:prSet presAssocID="{08D05F38-8314-4B73-A9E6-BF9FB10E5719}" presName="sibTrans" presStyleCnt="0"/>
      <dgm:spPr/>
    </dgm:pt>
    <dgm:pt modelId="{ABA700E4-2857-46C5-A8C9-BE35A56F51E9}" type="pres">
      <dgm:prSet presAssocID="{AEC0CF30-A5FD-4990-97AF-F3F01DE5997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D1D955-6256-41BC-957D-1701C1193C00}" type="pres">
      <dgm:prSet presAssocID="{554A2B8E-5140-4544-A53F-37960FC8A4DF}" presName="sibTrans" presStyleCnt="0"/>
      <dgm:spPr/>
    </dgm:pt>
    <dgm:pt modelId="{44062212-900F-4F39-92CC-44C612A9B314}" type="pres">
      <dgm:prSet presAssocID="{C8AF710F-DBEE-4DDD-81AE-929C3F17E3C3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94A912-8966-4BD4-9CB5-0AE34B6B198E}" type="pres">
      <dgm:prSet presAssocID="{D1FE594C-B9F3-4E05-A53E-587D4EF9B2F1}" presName="sibTrans" presStyleCnt="0"/>
      <dgm:spPr/>
    </dgm:pt>
    <dgm:pt modelId="{615832A8-E5DA-4D7E-A069-94B8B09CAB2F}" type="pres">
      <dgm:prSet presAssocID="{67428DFC-3E0B-4370-A9E3-731C709FF0A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D8D021-2DB1-48E2-B726-FFC209E26481}" type="pres">
      <dgm:prSet presAssocID="{683D5EB0-6CF6-41C4-89C2-4FA4BE5C7F77}" presName="sibTrans" presStyleCnt="0"/>
      <dgm:spPr/>
    </dgm:pt>
    <dgm:pt modelId="{28A567DB-BDB6-49B2-9366-A3F36711A653}" type="pres">
      <dgm:prSet presAssocID="{FE1F4B06-F9D1-4184-AFE4-D005A6C6E5D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EC29E4-EC2C-48A1-84AC-0A165B7F341E}" srcId="{4AAECA75-3348-4917-AE47-2DB9A35B56C2}" destId="{AEC0CF30-A5FD-4990-97AF-F3F01DE59974}" srcOrd="1" destOrd="0" parTransId="{E7F7205F-5B54-4EBA-870F-7643F4E67380}" sibTransId="{554A2B8E-5140-4544-A53F-37960FC8A4DF}"/>
    <dgm:cxn modelId="{CE9ABE27-5484-44B7-BE1F-08E0D92C996A}" type="presOf" srcId="{1813276B-5C79-4EAF-A9B1-084E160338E3}" destId="{0E620BE3-CECD-40BA-A276-6E6282173D25}" srcOrd="0" destOrd="0" presId="urn:microsoft.com/office/officeart/2005/8/layout/default"/>
    <dgm:cxn modelId="{D3BF12EA-CD92-4EDB-84A7-24D38A1D051E}" srcId="{4AAECA75-3348-4917-AE47-2DB9A35B56C2}" destId="{C8AF710F-DBEE-4DDD-81AE-929C3F17E3C3}" srcOrd="2" destOrd="0" parTransId="{B8FA7A45-E85F-4A5B-9A9D-71F9855761AE}" sibTransId="{D1FE594C-B9F3-4E05-A53E-587D4EF9B2F1}"/>
    <dgm:cxn modelId="{ECCDE4FF-0169-4FB2-A5B8-9EAF1326FB4D}" type="presOf" srcId="{4AAECA75-3348-4917-AE47-2DB9A35B56C2}" destId="{3C55A700-A454-4A6D-8F32-928396EC10BA}" srcOrd="0" destOrd="0" presId="urn:microsoft.com/office/officeart/2005/8/layout/default"/>
    <dgm:cxn modelId="{15565DCD-F6C9-45CB-BA80-52228C589860}" type="presOf" srcId="{C8AF710F-DBEE-4DDD-81AE-929C3F17E3C3}" destId="{44062212-900F-4F39-92CC-44C612A9B314}" srcOrd="0" destOrd="0" presId="urn:microsoft.com/office/officeart/2005/8/layout/default"/>
    <dgm:cxn modelId="{A331B5CF-BE6F-4462-BDC3-53283E7F1399}" srcId="{4AAECA75-3348-4917-AE47-2DB9A35B56C2}" destId="{67428DFC-3E0B-4370-A9E3-731C709FF0A8}" srcOrd="3" destOrd="0" parTransId="{4DDAC85F-F4BB-4D43-AC16-E683F1D73795}" sibTransId="{683D5EB0-6CF6-41C4-89C2-4FA4BE5C7F77}"/>
    <dgm:cxn modelId="{42F09C52-3FD9-4499-A9C1-D99861F10C2E}" type="presOf" srcId="{FE1F4B06-F9D1-4184-AFE4-D005A6C6E5DC}" destId="{28A567DB-BDB6-49B2-9366-A3F36711A653}" srcOrd="0" destOrd="0" presId="urn:microsoft.com/office/officeart/2005/8/layout/default"/>
    <dgm:cxn modelId="{34C60539-BF29-49C0-A0BA-94A183A15EEE}" srcId="{4AAECA75-3348-4917-AE47-2DB9A35B56C2}" destId="{1813276B-5C79-4EAF-A9B1-084E160338E3}" srcOrd="0" destOrd="0" parTransId="{2788BB03-06A2-4AC4-AD1E-C72D7BCBE1F0}" sibTransId="{08D05F38-8314-4B73-A9E6-BF9FB10E5719}"/>
    <dgm:cxn modelId="{A9CFE3C8-0D47-4226-BD7A-DA68477693CA}" srcId="{4AAECA75-3348-4917-AE47-2DB9A35B56C2}" destId="{FE1F4B06-F9D1-4184-AFE4-D005A6C6E5DC}" srcOrd="4" destOrd="0" parTransId="{231EBBA9-D312-4026-921E-ED590DE57F3D}" sibTransId="{98970C95-503C-485A-8859-1D715B357BA0}"/>
    <dgm:cxn modelId="{5D44DAAE-D703-4C72-98D0-3B14CCDF77E6}" type="presOf" srcId="{AEC0CF30-A5FD-4990-97AF-F3F01DE59974}" destId="{ABA700E4-2857-46C5-A8C9-BE35A56F51E9}" srcOrd="0" destOrd="0" presId="urn:microsoft.com/office/officeart/2005/8/layout/default"/>
    <dgm:cxn modelId="{B8946026-2D45-4606-9FC7-74A5AE8AB749}" type="presOf" srcId="{67428DFC-3E0B-4370-A9E3-731C709FF0A8}" destId="{615832A8-E5DA-4D7E-A069-94B8B09CAB2F}" srcOrd="0" destOrd="0" presId="urn:microsoft.com/office/officeart/2005/8/layout/default"/>
    <dgm:cxn modelId="{E3ED8699-D868-4559-906D-5C6A3669EB02}" type="presParOf" srcId="{3C55A700-A454-4A6D-8F32-928396EC10BA}" destId="{0E620BE3-CECD-40BA-A276-6E6282173D25}" srcOrd="0" destOrd="0" presId="urn:microsoft.com/office/officeart/2005/8/layout/default"/>
    <dgm:cxn modelId="{FE5B4579-30D7-407C-B26E-8C648960EE5B}" type="presParOf" srcId="{3C55A700-A454-4A6D-8F32-928396EC10BA}" destId="{6FBB9B5F-5875-4A81-8C69-796DB6402E9C}" srcOrd="1" destOrd="0" presId="urn:microsoft.com/office/officeart/2005/8/layout/default"/>
    <dgm:cxn modelId="{74AC3252-FBB7-45C5-94CC-7A1CEB7C32CA}" type="presParOf" srcId="{3C55A700-A454-4A6D-8F32-928396EC10BA}" destId="{ABA700E4-2857-46C5-A8C9-BE35A56F51E9}" srcOrd="2" destOrd="0" presId="urn:microsoft.com/office/officeart/2005/8/layout/default"/>
    <dgm:cxn modelId="{0062E902-7F89-431B-B12B-B25D683B23F6}" type="presParOf" srcId="{3C55A700-A454-4A6D-8F32-928396EC10BA}" destId="{7FD1D955-6256-41BC-957D-1701C1193C00}" srcOrd="3" destOrd="0" presId="urn:microsoft.com/office/officeart/2005/8/layout/default"/>
    <dgm:cxn modelId="{3EEE1BE1-B348-4801-AB7E-4EC388D78F00}" type="presParOf" srcId="{3C55A700-A454-4A6D-8F32-928396EC10BA}" destId="{44062212-900F-4F39-92CC-44C612A9B314}" srcOrd="4" destOrd="0" presId="urn:microsoft.com/office/officeart/2005/8/layout/default"/>
    <dgm:cxn modelId="{B35897B9-E391-42EB-BCB4-C8598CDA6328}" type="presParOf" srcId="{3C55A700-A454-4A6D-8F32-928396EC10BA}" destId="{3E94A912-8966-4BD4-9CB5-0AE34B6B198E}" srcOrd="5" destOrd="0" presId="urn:microsoft.com/office/officeart/2005/8/layout/default"/>
    <dgm:cxn modelId="{8516981B-AE0B-4057-BA65-C21ED7AF1297}" type="presParOf" srcId="{3C55A700-A454-4A6D-8F32-928396EC10BA}" destId="{615832A8-E5DA-4D7E-A069-94B8B09CAB2F}" srcOrd="6" destOrd="0" presId="urn:microsoft.com/office/officeart/2005/8/layout/default"/>
    <dgm:cxn modelId="{8B00BBFA-77C1-423B-907C-359349498A3D}" type="presParOf" srcId="{3C55A700-A454-4A6D-8F32-928396EC10BA}" destId="{F0D8D021-2DB1-48E2-B726-FFC209E26481}" srcOrd="7" destOrd="0" presId="urn:microsoft.com/office/officeart/2005/8/layout/default"/>
    <dgm:cxn modelId="{6A4BF0AB-B35E-4C6C-AB7F-E356786AC5F1}" type="presParOf" srcId="{3C55A700-A454-4A6D-8F32-928396EC10BA}" destId="{28A567DB-BDB6-49B2-9366-A3F36711A65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3D1B16-7EBB-4E18-8FF6-43169117DF87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F21CA553-0A44-482B-A7E9-910AD4C24FB9}">
      <dgm:prSet phldrT="[Text]" custT="1"/>
      <dgm:spPr/>
      <dgm:t>
        <a:bodyPr/>
        <a:lstStyle/>
        <a:p>
          <a:r>
            <a:rPr lang="en-US" sz="2400" dirty="0"/>
            <a:t>Identify Sample</a:t>
          </a:r>
        </a:p>
      </dgm:t>
    </dgm:pt>
    <dgm:pt modelId="{ED59C31E-CEF9-4AFC-816F-0F0651189AAE}" type="parTrans" cxnId="{F3A1837A-F87C-4BAC-904F-E68C1455A6B6}">
      <dgm:prSet/>
      <dgm:spPr/>
      <dgm:t>
        <a:bodyPr/>
        <a:lstStyle/>
        <a:p>
          <a:endParaRPr lang="en-US" sz="1400"/>
        </a:p>
      </dgm:t>
    </dgm:pt>
    <dgm:pt modelId="{FB303BE9-C261-42D1-8A99-FC806DF5681E}" type="sibTrans" cxnId="{F3A1837A-F87C-4BAC-904F-E68C1455A6B6}">
      <dgm:prSet custT="1"/>
      <dgm:spPr/>
      <dgm:t>
        <a:bodyPr/>
        <a:lstStyle/>
        <a:p>
          <a:endParaRPr lang="en-US" sz="1800"/>
        </a:p>
      </dgm:t>
    </dgm:pt>
    <dgm:pt modelId="{00D31464-8C0B-4D26-A091-1D6FFF2F5814}">
      <dgm:prSet phldrT="[Text]" custT="1"/>
      <dgm:spPr/>
      <dgm:t>
        <a:bodyPr/>
        <a:lstStyle/>
        <a:p>
          <a:r>
            <a:rPr lang="en-US" sz="2400" dirty="0"/>
            <a:t>Manual Audit</a:t>
          </a:r>
        </a:p>
      </dgm:t>
    </dgm:pt>
    <dgm:pt modelId="{20F2B0E3-259A-46BB-871A-164256862E24}" type="parTrans" cxnId="{692AF6DE-FFDC-45C1-87A6-3618C14EBE88}">
      <dgm:prSet/>
      <dgm:spPr/>
      <dgm:t>
        <a:bodyPr/>
        <a:lstStyle/>
        <a:p>
          <a:endParaRPr lang="en-US" sz="1400"/>
        </a:p>
      </dgm:t>
    </dgm:pt>
    <dgm:pt modelId="{77537F47-CA6C-49A3-A15B-1452F3A59FD7}" type="sibTrans" cxnId="{692AF6DE-FFDC-45C1-87A6-3618C14EBE88}">
      <dgm:prSet custT="1"/>
      <dgm:spPr/>
      <dgm:t>
        <a:bodyPr/>
        <a:lstStyle/>
        <a:p>
          <a:endParaRPr lang="en-US" sz="1800"/>
        </a:p>
      </dgm:t>
    </dgm:pt>
    <dgm:pt modelId="{6D641641-FB5B-46D6-A453-65B063104B1E}">
      <dgm:prSet phldrT="[Text]" custT="1"/>
      <dgm:spPr/>
      <dgm:t>
        <a:bodyPr/>
        <a:lstStyle/>
        <a:p>
          <a:r>
            <a:rPr lang="en-US" sz="2400" dirty="0"/>
            <a:t>Calibrations </a:t>
          </a:r>
        </a:p>
      </dgm:t>
    </dgm:pt>
    <dgm:pt modelId="{DB1A67AB-81D9-48B0-8C64-9E24232C0763}" type="parTrans" cxnId="{8F74F7CA-148C-4481-894F-39AFFBB26ABC}">
      <dgm:prSet/>
      <dgm:spPr/>
      <dgm:t>
        <a:bodyPr/>
        <a:lstStyle/>
        <a:p>
          <a:endParaRPr lang="en-US" sz="1400"/>
        </a:p>
      </dgm:t>
    </dgm:pt>
    <dgm:pt modelId="{723E7FEB-EDD5-45B3-96FE-C07C799008E4}" type="sibTrans" cxnId="{8F74F7CA-148C-4481-894F-39AFFBB26ABC}">
      <dgm:prSet/>
      <dgm:spPr/>
      <dgm:t>
        <a:bodyPr/>
        <a:lstStyle/>
        <a:p>
          <a:endParaRPr lang="en-US" sz="1400"/>
        </a:p>
      </dgm:t>
    </dgm:pt>
    <dgm:pt modelId="{3DE36B39-424D-4C0B-B170-2688B3D7F913}" type="pres">
      <dgm:prSet presAssocID="{4E3D1B16-7EBB-4E18-8FF6-43169117DF87}" presName="Name0" presStyleCnt="0">
        <dgm:presLayoutVars>
          <dgm:dir/>
          <dgm:resizeHandles val="exact"/>
        </dgm:presLayoutVars>
      </dgm:prSet>
      <dgm:spPr/>
    </dgm:pt>
    <dgm:pt modelId="{38C88685-9757-44D4-A31C-D1691709A240}" type="pres">
      <dgm:prSet presAssocID="{F21CA553-0A44-482B-A7E9-910AD4C24FB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B0FF9A-55D1-4C83-8EFA-656A8C88156A}" type="pres">
      <dgm:prSet presAssocID="{FB303BE9-C261-42D1-8A99-FC806DF5681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E9ADC086-975F-4946-B01A-6B49537E9014}" type="pres">
      <dgm:prSet presAssocID="{FB303BE9-C261-42D1-8A99-FC806DF5681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C7A3282B-E260-4259-8108-A8B29F4B9AA5}" type="pres">
      <dgm:prSet presAssocID="{00D31464-8C0B-4D26-A091-1D6FFF2F581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214365-4737-4F72-B34D-1F29D86FBEF5}" type="pres">
      <dgm:prSet presAssocID="{77537F47-CA6C-49A3-A15B-1452F3A59FD7}" presName="sibTrans" presStyleLbl="sibTrans2D1" presStyleIdx="1" presStyleCnt="2"/>
      <dgm:spPr/>
      <dgm:t>
        <a:bodyPr/>
        <a:lstStyle/>
        <a:p>
          <a:endParaRPr lang="en-US"/>
        </a:p>
      </dgm:t>
    </dgm:pt>
    <dgm:pt modelId="{C8D5FBEC-D243-4A00-A33A-B7F8B4835457}" type="pres">
      <dgm:prSet presAssocID="{77537F47-CA6C-49A3-A15B-1452F3A59FD7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9BC9E21E-1AC6-4152-B960-D8B5B9595313}" type="pres">
      <dgm:prSet presAssocID="{6D641641-FB5B-46D6-A453-65B063104B1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0306DBA-8447-40C9-A138-3F097ED74DED}" type="presOf" srcId="{77537F47-CA6C-49A3-A15B-1452F3A59FD7}" destId="{C8D5FBEC-D243-4A00-A33A-B7F8B4835457}" srcOrd="1" destOrd="0" presId="urn:microsoft.com/office/officeart/2005/8/layout/process1"/>
    <dgm:cxn modelId="{692AF6DE-FFDC-45C1-87A6-3618C14EBE88}" srcId="{4E3D1B16-7EBB-4E18-8FF6-43169117DF87}" destId="{00D31464-8C0B-4D26-A091-1D6FFF2F5814}" srcOrd="1" destOrd="0" parTransId="{20F2B0E3-259A-46BB-871A-164256862E24}" sibTransId="{77537F47-CA6C-49A3-A15B-1452F3A59FD7}"/>
    <dgm:cxn modelId="{7C16828B-8E8B-43CA-9BC0-FA87ED6E9335}" type="presOf" srcId="{FB303BE9-C261-42D1-8A99-FC806DF5681E}" destId="{47B0FF9A-55D1-4C83-8EFA-656A8C88156A}" srcOrd="0" destOrd="0" presId="urn:microsoft.com/office/officeart/2005/8/layout/process1"/>
    <dgm:cxn modelId="{BF0976BC-E8B8-4AEB-88A8-0E7832F813FF}" type="presOf" srcId="{00D31464-8C0B-4D26-A091-1D6FFF2F5814}" destId="{C7A3282B-E260-4259-8108-A8B29F4B9AA5}" srcOrd="0" destOrd="0" presId="urn:microsoft.com/office/officeart/2005/8/layout/process1"/>
    <dgm:cxn modelId="{8F74F7CA-148C-4481-894F-39AFFBB26ABC}" srcId="{4E3D1B16-7EBB-4E18-8FF6-43169117DF87}" destId="{6D641641-FB5B-46D6-A453-65B063104B1E}" srcOrd="2" destOrd="0" parTransId="{DB1A67AB-81D9-48B0-8C64-9E24232C0763}" sibTransId="{723E7FEB-EDD5-45B3-96FE-C07C799008E4}"/>
    <dgm:cxn modelId="{332DC0F3-4282-4791-A54B-E83B42F9DC6D}" type="presOf" srcId="{FB303BE9-C261-42D1-8A99-FC806DF5681E}" destId="{E9ADC086-975F-4946-B01A-6B49537E9014}" srcOrd="1" destOrd="0" presId="urn:microsoft.com/office/officeart/2005/8/layout/process1"/>
    <dgm:cxn modelId="{DED64503-4659-48D8-8366-30DA1BC6E364}" type="presOf" srcId="{77537F47-CA6C-49A3-A15B-1452F3A59FD7}" destId="{5F214365-4737-4F72-B34D-1F29D86FBEF5}" srcOrd="0" destOrd="0" presId="urn:microsoft.com/office/officeart/2005/8/layout/process1"/>
    <dgm:cxn modelId="{F3A1837A-F87C-4BAC-904F-E68C1455A6B6}" srcId="{4E3D1B16-7EBB-4E18-8FF6-43169117DF87}" destId="{F21CA553-0A44-482B-A7E9-910AD4C24FB9}" srcOrd="0" destOrd="0" parTransId="{ED59C31E-CEF9-4AFC-816F-0F0651189AAE}" sibTransId="{FB303BE9-C261-42D1-8A99-FC806DF5681E}"/>
    <dgm:cxn modelId="{68CB6477-B2DA-4412-BFEF-984C91B02750}" type="presOf" srcId="{4E3D1B16-7EBB-4E18-8FF6-43169117DF87}" destId="{3DE36B39-424D-4C0B-B170-2688B3D7F913}" srcOrd="0" destOrd="0" presId="urn:microsoft.com/office/officeart/2005/8/layout/process1"/>
    <dgm:cxn modelId="{A80AFCCB-D620-4F28-B657-D4BA5573CA1E}" type="presOf" srcId="{6D641641-FB5B-46D6-A453-65B063104B1E}" destId="{9BC9E21E-1AC6-4152-B960-D8B5B9595313}" srcOrd="0" destOrd="0" presId="urn:microsoft.com/office/officeart/2005/8/layout/process1"/>
    <dgm:cxn modelId="{272225EC-A672-4E47-8E5B-8FCE97A3DC39}" type="presOf" srcId="{F21CA553-0A44-482B-A7E9-910AD4C24FB9}" destId="{38C88685-9757-44D4-A31C-D1691709A240}" srcOrd="0" destOrd="0" presId="urn:microsoft.com/office/officeart/2005/8/layout/process1"/>
    <dgm:cxn modelId="{6514B27A-5D4C-4508-B713-793D37A369EE}" type="presParOf" srcId="{3DE36B39-424D-4C0B-B170-2688B3D7F913}" destId="{38C88685-9757-44D4-A31C-D1691709A240}" srcOrd="0" destOrd="0" presId="urn:microsoft.com/office/officeart/2005/8/layout/process1"/>
    <dgm:cxn modelId="{1088263E-3741-437E-8833-ADA172E3D23B}" type="presParOf" srcId="{3DE36B39-424D-4C0B-B170-2688B3D7F913}" destId="{47B0FF9A-55D1-4C83-8EFA-656A8C88156A}" srcOrd="1" destOrd="0" presId="urn:microsoft.com/office/officeart/2005/8/layout/process1"/>
    <dgm:cxn modelId="{94A11CC7-5911-4017-A101-ABFC459200D8}" type="presParOf" srcId="{47B0FF9A-55D1-4C83-8EFA-656A8C88156A}" destId="{E9ADC086-975F-4946-B01A-6B49537E9014}" srcOrd="0" destOrd="0" presId="urn:microsoft.com/office/officeart/2005/8/layout/process1"/>
    <dgm:cxn modelId="{75464A31-D514-4A73-B2D0-DFF5D1A61E65}" type="presParOf" srcId="{3DE36B39-424D-4C0B-B170-2688B3D7F913}" destId="{C7A3282B-E260-4259-8108-A8B29F4B9AA5}" srcOrd="2" destOrd="0" presId="urn:microsoft.com/office/officeart/2005/8/layout/process1"/>
    <dgm:cxn modelId="{863E8D9D-DFF8-40C3-8BED-D3555E4E04CF}" type="presParOf" srcId="{3DE36B39-424D-4C0B-B170-2688B3D7F913}" destId="{5F214365-4737-4F72-B34D-1F29D86FBEF5}" srcOrd="3" destOrd="0" presId="urn:microsoft.com/office/officeart/2005/8/layout/process1"/>
    <dgm:cxn modelId="{ED7B95F4-007A-436D-9290-57A1F3E53D92}" type="presParOf" srcId="{5F214365-4737-4F72-B34D-1F29D86FBEF5}" destId="{C8D5FBEC-D243-4A00-A33A-B7F8B4835457}" srcOrd="0" destOrd="0" presId="urn:microsoft.com/office/officeart/2005/8/layout/process1"/>
    <dgm:cxn modelId="{E578F91E-D976-410F-8832-7527D14BDBD9}" type="presParOf" srcId="{3DE36B39-424D-4C0B-B170-2688B3D7F913}" destId="{9BC9E21E-1AC6-4152-B960-D8B5B959531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0FB53C-6884-417F-9736-336F7C90CB34}" type="doc">
      <dgm:prSet loTypeId="urn:microsoft.com/office/officeart/2009/3/layout/StepUpProcess" loCatId="process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6F7793A3-09A3-4699-868A-225F86386558}">
      <dgm:prSet phldrT="[Text]"/>
      <dgm:spPr/>
      <dgm:t>
        <a:bodyPr/>
        <a:lstStyle/>
        <a:p>
          <a:r>
            <a:rPr lang="en-US" dirty="0"/>
            <a:t>Manual Errors</a:t>
          </a:r>
        </a:p>
      </dgm:t>
    </dgm:pt>
    <dgm:pt modelId="{EC4C5319-331D-4046-9D7E-C25D473D4971}" type="parTrans" cxnId="{37D95E87-50F3-4C81-8093-1054FF37A4A0}">
      <dgm:prSet/>
      <dgm:spPr/>
      <dgm:t>
        <a:bodyPr/>
        <a:lstStyle/>
        <a:p>
          <a:endParaRPr lang="en-US"/>
        </a:p>
      </dgm:t>
    </dgm:pt>
    <dgm:pt modelId="{F79EB390-F5FD-4E66-96B7-37813BF62624}" type="sibTrans" cxnId="{37D95E87-50F3-4C81-8093-1054FF37A4A0}">
      <dgm:prSet/>
      <dgm:spPr/>
      <dgm:t>
        <a:bodyPr/>
        <a:lstStyle/>
        <a:p>
          <a:endParaRPr lang="en-US"/>
        </a:p>
      </dgm:t>
    </dgm:pt>
    <dgm:pt modelId="{BC713A54-52D7-416C-A2D9-01453EDAD9E5}">
      <dgm:prSet phldrT="[Text]"/>
      <dgm:spPr/>
      <dgm:t>
        <a:bodyPr/>
        <a:lstStyle/>
        <a:p>
          <a:r>
            <a:rPr lang="en-US" dirty="0"/>
            <a:t>Time Consuming</a:t>
          </a:r>
        </a:p>
      </dgm:t>
    </dgm:pt>
    <dgm:pt modelId="{AC8B2169-207C-408E-B3CF-93C891E0DE27}" type="parTrans" cxnId="{11738ED3-043E-4996-B180-B150683E963F}">
      <dgm:prSet/>
      <dgm:spPr/>
      <dgm:t>
        <a:bodyPr/>
        <a:lstStyle/>
        <a:p>
          <a:endParaRPr lang="en-US"/>
        </a:p>
      </dgm:t>
    </dgm:pt>
    <dgm:pt modelId="{0EAB0AA7-AEEB-4485-BF79-5F1B0FC09ADB}" type="sibTrans" cxnId="{11738ED3-043E-4996-B180-B150683E963F}">
      <dgm:prSet/>
      <dgm:spPr/>
      <dgm:t>
        <a:bodyPr/>
        <a:lstStyle/>
        <a:p>
          <a:endParaRPr lang="en-US"/>
        </a:p>
      </dgm:t>
    </dgm:pt>
    <dgm:pt modelId="{10A32229-0885-4761-BC8E-59C3FA4C55FA}">
      <dgm:prSet phldrT="[Text]"/>
      <dgm:spPr/>
      <dgm:t>
        <a:bodyPr/>
        <a:lstStyle/>
        <a:p>
          <a:r>
            <a:rPr lang="en-US" dirty="0"/>
            <a:t>Ambiguity during calibration</a:t>
          </a:r>
        </a:p>
      </dgm:t>
    </dgm:pt>
    <dgm:pt modelId="{9293BFAF-5A03-4CE9-BF34-CBA89985E469}" type="parTrans" cxnId="{C4D02951-0205-4D19-91E9-94B2E2379C2F}">
      <dgm:prSet/>
      <dgm:spPr/>
      <dgm:t>
        <a:bodyPr/>
        <a:lstStyle/>
        <a:p>
          <a:endParaRPr lang="en-US"/>
        </a:p>
      </dgm:t>
    </dgm:pt>
    <dgm:pt modelId="{E91E3D94-C0C5-4755-8F73-624FBAD79AE3}" type="sibTrans" cxnId="{C4D02951-0205-4D19-91E9-94B2E2379C2F}">
      <dgm:prSet/>
      <dgm:spPr/>
      <dgm:t>
        <a:bodyPr/>
        <a:lstStyle/>
        <a:p>
          <a:endParaRPr lang="en-US"/>
        </a:p>
      </dgm:t>
    </dgm:pt>
    <dgm:pt modelId="{9D1E99DD-26C9-45C6-A61A-B468F265C10E}" type="pres">
      <dgm:prSet presAssocID="{ED0FB53C-6884-417F-9736-336F7C90CB34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F053C77-948E-4842-9E25-BCCD0196E2C7}" type="pres">
      <dgm:prSet presAssocID="{6F7793A3-09A3-4699-868A-225F86386558}" presName="composite" presStyleCnt="0"/>
      <dgm:spPr/>
    </dgm:pt>
    <dgm:pt modelId="{5E7BDDE7-5AA2-4CCB-8249-B789A60C6541}" type="pres">
      <dgm:prSet presAssocID="{6F7793A3-09A3-4699-868A-225F86386558}" presName="LShape" presStyleLbl="alignNode1" presStyleIdx="0" presStyleCnt="5"/>
      <dgm:spPr/>
    </dgm:pt>
    <dgm:pt modelId="{2AA1A26A-776D-4CBE-BBF4-D66539C2152F}" type="pres">
      <dgm:prSet presAssocID="{6F7793A3-09A3-4699-868A-225F86386558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05AF76-339D-4FA6-9CAD-596FD0923CD1}" type="pres">
      <dgm:prSet presAssocID="{6F7793A3-09A3-4699-868A-225F86386558}" presName="Triangle" presStyleLbl="alignNode1" presStyleIdx="1" presStyleCnt="5"/>
      <dgm:spPr/>
    </dgm:pt>
    <dgm:pt modelId="{FBEED2CF-73CE-4126-AB28-F60FC6C4BFC9}" type="pres">
      <dgm:prSet presAssocID="{F79EB390-F5FD-4E66-96B7-37813BF62624}" presName="sibTrans" presStyleCnt="0"/>
      <dgm:spPr/>
    </dgm:pt>
    <dgm:pt modelId="{B387D8B2-B7E2-4775-9E63-03799DE0D380}" type="pres">
      <dgm:prSet presAssocID="{F79EB390-F5FD-4E66-96B7-37813BF62624}" presName="space" presStyleCnt="0"/>
      <dgm:spPr/>
    </dgm:pt>
    <dgm:pt modelId="{66C85BD8-9049-4874-81B6-297AF463A8E4}" type="pres">
      <dgm:prSet presAssocID="{BC713A54-52D7-416C-A2D9-01453EDAD9E5}" presName="composite" presStyleCnt="0"/>
      <dgm:spPr/>
    </dgm:pt>
    <dgm:pt modelId="{EAF9D9AF-4163-432C-BD57-ECAFD2CE0505}" type="pres">
      <dgm:prSet presAssocID="{BC713A54-52D7-416C-A2D9-01453EDAD9E5}" presName="LShape" presStyleLbl="alignNode1" presStyleIdx="2" presStyleCnt="5"/>
      <dgm:spPr/>
    </dgm:pt>
    <dgm:pt modelId="{40C319A4-27DB-4818-9BAC-E0019767FC03}" type="pres">
      <dgm:prSet presAssocID="{BC713A54-52D7-416C-A2D9-01453EDAD9E5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4E5703-B8D1-440E-83E4-634DA728D447}" type="pres">
      <dgm:prSet presAssocID="{BC713A54-52D7-416C-A2D9-01453EDAD9E5}" presName="Triangle" presStyleLbl="alignNode1" presStyleIdx="3" presStyleCnt="5"/>
      <dgm:spPr/>
    </dgm:pt>
    <dgm:pt modelId="{68E79DDD-4D8C-4554-8B5D-E1419476951D}" type="pres">
      <dgm:prSet presAssocID="{0EAB0AA7-AEEB-4485-BF79-5F1B0FC09ADB}" presName="sibTrans" presStyleCnt="0"/>
      <dgm:spPr/>
    </dgm:pt>
    <dgm:pt modelId="{DBBB012B-B39B-4C8C-BEF3-8D8AFF4F1613}" type="pres">
      <dgm:prSet presAssocID="{0EAB0AA7-AEEB-4485-BF79-5F1B0FC09ADB}" presName="space" presStyleCnt="0"/>
      <dgm:spPr/>
    </dgm:pt>
    <dgm:pt modelId="{F79B0188-90F5-4405-B4A7-3F285511BB9A}" type="pres">
      <dgm:prSet presAssocID="{10A32229-0885-4761-BC8E-59C3FA4C55FA}" presName="composite" presStyleCnt="0"/>
      <dgm:spPr/>
    </dgm:pt>
    <dgm:pt modelId="{12616E05-81F2-4C04-A054-ACFE645A6D11}" type="pres">
      <dgm:prSet presAssocID="{10A32229-0885-4761-BC8E-59C3FA4C55FA}" presName="LShape" presStyleLbl="alignNode1" presStyleIdx="4" presStyleCnt="5"/>
      <dgm:spPr/>
    </dgm:pt>
    <dgm:pt modelId="{83D269A9-A768-486A-83E6-437EB6FB47B3}" type="pres">
      <dgm:prSet presAssocID="{10A32229-0885-4761-BC8E-59C3FA4C55FA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F5898D0-EFBE-4FFA-853D-2A4DEF8E3C65}" type="presOf" srcId="{BC713A54-52D7-416C-A2D9-01453EDAD9E5}" destId="{40C319A4-27DB-4818-9BAC-E0019767FC03}" srcOrd="0" destOrd="0" presId="urn:microsoft.com/office/officeart/2009/3/layout/StepUpProcess"/>
    <dgm:cxn modelId="{50ECB396-ED11-4C97-8A9F-74E267E5E7F4}" type="presOf" srcId="{ED0FB53C-6884-417F-9736-336F7C90CB34}" destId="{9D1E99DD-26C9-45C6-A61A-B468F265C10E}" srcOrd="0" destOrd="0" presId="urn:microsoft.com/office/officeart/2009/3/layout/StepUpProcess"/>
    <dgm:cxn modelId="{E016E749-5447-47F7-B684-7068320DCAC7}" type="presOf" srcId="{6F7793A3-09A3-4699-868A-225F86386558}" destId="{2AA1A26A-776D-4CBE-BBF4-D66539C2152F}" srcOrd="0" destOrd="0" presId="urn:microsoft.com/office/officeart/2009/3/layout/StepUpProcess"/>
    <dgm:cxn modelId="{568B67B6-828E-4420-AEF2-EA50AECA4747}" type="presOf" srcId="{10A32229-0885-4761-BC8E-59C3FA4C55FA}" destId="{83D269A9-A768-486A-83E6-437EB6FB47B3}" srcOrd="0" destOrd="0" presId="urn:microsoft.com/office/officeart/2009/3/layout/StepUpProcess"/>
    <dgm:cxn modelId="{37D95E87-50F3-4C81-8093-1054FF37A4A0}" srcId="{ED0FB53C-6884-417F-9736-336F7C90CB34}" destId="{6F7793A3-09A3-4699-868A-225F86386558}" srcOrd="0" destOrd="0" parTransId="{EC4C5319-331D-4046-9D7E-C25D473D4971}" sibTransId="{F79EB390-F5FD-4E66-96B7-37813BF62624}"/>
    <dgm:cxn modelId="{11738ED3-043E-4996-B180-B150683E963F}" srcId="{ED0FB53C-6884-417F-9736-336F7C90CB34}" destId="{BC713A54-52D7-416C-A2D9-01453EDAD9E5}" srcOrd="1" destOrd="0" parTransId="{AC8B2169-207C-408E-B3CF-93C891E0DE27}" sibTransId="{0EAB0AA7-AEEB-4485-BF79-5F1B0FC09ADB}"/>
    <dgm:cxn modelId="{C4D02951-0205-4D19-91E9-94B2E2379C2F}" srcId="{ED0FB53C-6884-417F-9736-336F7C90CB34}" destId="{10A32229-0885-4761-BC8E-59C3FA4C55FA}" srcOrd="2" destOrd="0" parTransId="{9293BFAF-5A03-4CE9-BF34-CBA89985E469}" sibTransId="{E91E3D94-C0C5-4755-8F73-624FBAD79AE3}"/>
    <dgm:cxn modelId="{751C6C1C-CB16-458C-A5B7-6E0629E67849}" type="presParOf" srcId="{9D1E99DD-26C9-45C6-A61A-B468F265C10E}" destId="{AF053C77-948E-4842-9E25-BCCD0196E2C7}" srcOrd="0" destOrd="0" presId="urn:microsoft.com/office/officeart/2009/3/layout/StepUpProcess"/>
    <dgm:cxn modelId="{4984DB9A-F5F9-495F-8E79-D597EF68C043}" type="presParOf" srcId="{AF053C77-948E-4842-9E25-BCCD0196E2C7}" destId="{5E7BDDE7-5AA2-4CCB-8249-B789A60C6541}" srcOrd="0" destOrd="0" presId="urn:microsoft.com/office/officeart/2009/3/layout/StepUpProcess"/>
    <dgm:cxn modelId="{5333812A-CAE5-4D9C-BE19-78C9B21997AA}" type="presParOf" srcId="{AF053C77-948E-4842-9E25-BCCD0196E2C7}" destId="{2AA1A26A-776D-4CBE-BBF4-D66539C2152F}" srcOrd="1" destOrd="0" presId="urn:microsoft.com/office/officeart/2009/3/layout/StepUpProcess"/>
    <dgm:cxn modelId="{84EC2B93-1DAC-4508-AF3D-AF87248E015C}" type="presParOf" srcId="{AF053C77-948E-4842-9E25-BCCD0196E2C7}" destId="{DD05AF76-339D-4FA6-9CAD-596FD0923CD1}" srcOrd="2" destOrd="0" presId="urn:microsoft.com/office/officeart/2009/3/layout/StepUpProcess"/>
    <dgm:cxn modelId="{EB414B43-4F89-474F-9BF1-FE03B96BA8BE}" type="presParOf" srcId="{9D1E99DD-26C9-45C6-A61A-B468F265C10E}" destId="{FBEED2CF-73CE-4126-AB28-F60FC6C4BFC9}" srcOrd="1" destOrd="0" presId="urn:microsoft.com/office/officeart/2009/3/layout/StepUpProcess"/>
    <dgm:cxn modelId="{AB0D4141-C4BA-45FF-B387-175429DF31AD}" type="presParOf" srcId="{FBEED2CF-73CE-4126-AB28-F60FC6C4BFC9}" destId="{B387D8B2-B7E2-4775-9E63-03799DE0D380}" srcOrd="0" destOrd="0" presId="urn:microsoft.com/office/officeart/2009/3/layout/StepUpProcess"/>
    <dgm:cxn modelId="{43FA9486-B38F-4170-AD5B-28DF41608B64}" type="presParOf" srcId="{9D1E99DD-26C9-45C6-A61A-B468F265C10E}" destId="{66C85BD8-9049-4874-81B6-297AF463A8E4}" srcOrd="2" destOrd="0" presId="urn:microsoft.com/office/officeart/2009/3/layout/StepUpProcess"/>
    <dgm:cxn modelId="{94B0C179-7A75-4D38-AA2A-8F6A096DFF1B}" type="presParOf" srcId="{66C85BD8-9049-4874-81B6-297AF463A8E4}" destId="{EAF9D9AF-4163-432C-BD57-ECAFD2CE0505}" srcOrd="0" destOrd="0" presId="urn:microsoft.com/office/officeart/2009/3/layout/StepUpProcess"/>
    <dgm:cxn modelId="{7416810C-8628-4067-AAC3-CABD3C805A7D}" type="presParOf" srcId="{66C85BD8-9049-4874-81B6-297AF463A8E4}" destId="{40C319A4-27DB-4818-9BAC-E0019767FC03}" srcOrd="1" destOrd="0" presId="urn:microsoft.com/office/officeart/2009/3/layout/StepUpProcess"/>
    <dgm:cxn modelId="{D7F94E16-7515-42CC-8501-0CACFDC3C6B7}" type="presParOf" srcId="{66C85BD8-9049-4874-81B6-297AF463A8E4}" destId="{2B4E5703-B8D1-440E-83E4-634DA728D447}" srcOrd="2" destOrd="0" presId="urn:microsoft.com/office/officeart/2009/3/layout/StepUpProcess"/>
    <dgm:cxn modelId="{6B7802D5-CAA9-486F-987C-B24F766F982A}" type="presParOf" srcId="{9D1E99DD-26C9-45C6-A61A-B468F265C10E}" destId="{68E79DDD-4D8C-4554-8B5D-E1419476951D}" srcOrd="3" destOrd="0" presId="urn:microsoft.com/office/officeart/2009/3/layout/StepUpProcess"/>
    <dgm:cxn modelId="{D3CDDFBB-0E65-42E5-A1D1-09E6C9F245DA}" type="presParOf" srcId="{68E79DDD-4D8C-4554-8B5D-E1419476951D}" destId="{DBBB012B-B39B-4C8C-BEF3-8D8AFF4F1613}" srcOrd="0" destOrd="0" presId="urn:microsoft.com/office/officeart/2009/3/layout/StepUpProcess"/>
    <dgm:cxn modelId="{DC6813A3-D7C3-4722-9E6A-C45199117E00}" type="presParOf" srcId="{9D1E99DD-26C9-45C6-A61A-B468F265C10E}" destId="{F79B0188-90F5-4405-B4A7-3F285511BB9A}" srcOrd="4" destOrd="0" presId="urn:microsoft.com/office/officeart/2009/3/layout/StepUpProcess"/>
    <dgm:cxn modelId="{90BAE26F-AB67-4831-836E-698878C5513F}" type="presParOf" srcId="{F79B0188-90F5-4405-B4A7-3F285511BB9A}" destId="{12616E05-81F2-4C04-A054-ACFE645A6D11}" srcOrd="0" destOrd="0" presId="urn:microsoft.com/office/officeart/2009/3/layout/StepUpProcess"/>
    <dgm:cxn modelId="{98FA0F1A-823A-4045-B3E6-FCC6D604369D}" type="presParOf" srcId="{F79B0188-90F5-4405-B4A7-3F285511BB9A}" destId="{83D269A9-A768-486A-83E6-437EB6FB47B3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24F87D-4195-4813-8A03-E8145D6BAC46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CBB50FB-4E02-49ED-9F6E-7FF6E418C0F3}">
      <dgm:prSet phldrT="[Text]"/>
      <dgm:spPr/>
      <dgm:t>
        <a:bodyPr/>
        <a:lstStyle/>
        <a:p>
          <a:r>
            <a:rPr lang="en-US" dirty="0" smtClean="0"/>
            <a:t>Identify</a:t>
          </a:r>
          <a:endParaRPr lang="en-US" dirty="0"/>
        </a:p>
      </dgm:t>
    </dgm:pt>
    <dgm:pt modelId="{A3BAAE1F-5267-4C72-AC49-2042DDFEE17D}" type="parTrans" cxnId="{183FCB16-2FE0-403C-9062-13CC57A07E47}">
      <dgm:prSet/>
      <dgm:spPr/>
      <dgm:t>
        <a:bodyPr/>
        <a:lstStyle/>
        <a:p>
          <a:endParaRPr lang="en-US"/>
        </a:p>
      </dgm:t>
    </dgm:pt>
    <dgm:pt modelId="{BA153819-AA4F-487C-8AB1-FBCA051D2122}" type="sibTrans" cxnId="{183FCB16-2FE0-403C-9062-13CC57A07E47}">
      <dgm:prSet/>
      <dgm:spPr/>
      <dgm:t>
        <a:bodyPr/>
        <a:lstStyle/>
        <a:p>
          <a:endParaRPr lang="en-US"/>
        </a:p>
      </dgm:t>
    </dgm:pt>
    <dgm:pt modelId="{8273CEE5-54B9-4F2F-B8FF-9A55A7445DEC}">
      <dgm:prSet phldrT="[Text]"/>
      <dgm:spPr/>
      <dgm:t>
        <a:bodyPr/>
        <a:lstStyle/>
        <a:p>
          <a:r>
            <a:rPr lang="en-US" dirty="0" smtClean="0"/>
            <a:t>Audit Parameters</a:t>
          </a:r>
          <a:endParaRPr lang="en-US" dirty="0"/>
        </a:p>
      </dgm:t>
    </dgm:pt>
    <dgm:pt modelId="{33CD17CF-41C8-4481-AC13-285077CD3CBD}" type="parTrans" cxnId="{20236237-B4F1-4B66-ABD6-AAEDBCB1E2D6}">
      <dgm:prSet/>
      <dgm:spPr/>
      <dgm:t>
        <a:bodyPr/>
        <a:lstStyle/>
        <a:p>
          <a:endParaRPr lang="en-US"/>
        </a:p>
      </dgm:t>
    </dgm:pt>
    <dgm:pt modelId="{8A5090A2-4F8D-496A-BE68-C285DB7AB1D8}" type="sibTrans" cxnId="{20236237-B4F1-4B66-ABD6-AAEDBCB1E2D6}">
      <dgm:prSet/>
      <dgm:spPr/>
      <dgm:t>
        <a:bodyPr/>
        <a:lstStyle/>
        <a:p>
          <a:endParaRPr lang="en-US"/>
        </a:p>
      </dgm:t>
    </dgm:pt>
    <dgm:pt modelId="{B7E6BBCC-B7CB-47E5-AD02-5309DAE7A498}">
      <dgm:prSet phldrT="[Text]"/>
      <dgm:spPr/>
      <dgm:t>
        <a:bodyPr/>
        <a:lstStyle/>
        <a:p>
          <a:r>
            <a:rPr lang="en-US" dirty="0" smtClean="0"/>
            <a:t>Explore</a:t>
          </a:r>
          <a:endParaRPr lang="en-US" dirty="0"/>
        </a:p>
      </dgm:t>
    </dgm:pt>
    <dgm:pt modelId="{EA74A0A3-BC8F-47A8-A398-6B3E98DF6595}" type="parTrans" cxnId="{C878FC6F-E1D4-4CF1-A879-B25C873D7226}">
      <dgm:prSet/>
      <dgm:spPr/>
      <dgm:t>
        <a:bodyPr/>
        <a:lstStyle/>
        <a:p>
          <a:endParaRPr lang="en-US"/>
        </a:p>
      </dgm:t>
    </dgm:pt>
    <dgm:pt modelId="{E7407C87-8CCC-4BD5-81EC-D98A8990DD45}" type="sibTrans" cxnId="{C878FC6F-E1D4-4CF1-A879-B25C873D7226}">
      <dgm:prSet/>
      <dgm:spPr/>
      <dgm:t>
        <a:bodyPr/>
        <a:lstStyle/>
        <a:p>
          <a:endParaRPr lang="en-US"/>
        </a:p>
      </dgm:t>
    </dgm:pt>
    <dgm:pt modelId="{BD3011CD-BE77-43B9-BC22-B6CF3A2000B5}">
      <dgm:prSet phldrT="[Text]"/>
      <dgm:spPr/>
      <dgm:t>
        <a:bodyPr/>
        <a:lstStyle/>
        <a:p>
          <a:r>
            <a:rPr lang="en-US" dirty="0" smtClean="0"/>
            <a:t>Pre-trained NLP models</a:t>
          </a:r>
          <a:endParaRPr lang="en-US" dirty="0"/>
        </a:p>
      </dgm:t>
    </dgm:pt>
    <dgm:pt modelId="{DCAB1775-872E-428B-B486-4896F42BC59A}" type="parTrans" cxnId="{832AF0E6-86A0-433A-9EC4-47FFEDD92C6D}">
      <dgm:prSet/>
      <dgm:spPr/>
      <dgm:t>
        <a:bodyPr/>
        <a:lstStyle/>
        <a:p>
          <a:endParaRPr lang="en-US"/>
        </a:p>
      </dgm:t>
    </dgm:pt>
    <dgm:pt modelId="{366330B8-46AD-4D42-8A7D-98B741B5A1FE}" type="sibTrans" cxnId="{832AF0E6-86A0-433A-9EC4-47FFEDD92C6D}">
      <dgm:prSet/>
      <dgm:spPr/>
      <dgm:t>
        <a:bodyPr/>
        <a:lstStyle/>
        <a:p>
          <a:endParaRPr lang="en-US"/>
        </a:p>
      </dgm:t>
    </dgm:pt>
    <dgm:pt modelId="{E1CD8BD6-3611-4361-BF13-4A68E4BE95F0}">
      <dgm:prSet phldrT="[Text]"/>
      <dgm:spPr/>
      <dgm:t>
        <a:bodyPr/>
        <a:lstStyle/>
        <a:p>
          <a:r>
            <a:rPr lang="en-US" dirty="0" smtClean="0"/>
            <a:t>Reduce</a:t>
          </a:r>
          <a:endParaRPr lang="en-US" dirty="0"/>
        </a:p>
      </dgm:t>
    </dgm:pt>
    <dgm:pt modelId="{40B6910E-F05D-4967-987B-E0EF59EDD493}" type="parTrans" cxnId="{70819832-D142-43CE-8CC5-4B73F5F44673}">
      <dgm:prSet/>
      <dgm:spPr/>
      <dgm:t>
        <a:bodyPr/>
        <a:lstStyle/>
        <a:p>
          <a:endParaRPr lang="en-US"/>
        </a:p>
      </dgm:t>
    </dgm:pt>
    <dgm:pt modelId="{878A3B6C-2C82-4DFC-B1F3-5C4F026BBBFA}" type="sibTrans" cxnId="{70819832-D142-43CE-8CC5-4B73F5F44673}">
      <dgm:prSet/>
      <dgm:spPr/>
      <dgm:t>
        <a:bodyPr/>
        <a:lstStyle/>
        <a:p>
          <a:endParaRPr lang="en-US"/>
        </a:p>
      </dgm:t>
    </dgm:pt>
    <dgm:pt modelId="{44F8D32A-BBA0-4D93-BC6D-E18E36505F39}">
      <dgm:prSet phldrT="[Text]"/>
      <dgm:spPr/>
      <dgm:t>
        <a:bodyPr/>
        <a:lstStyle/>
        <a:p>
          <a:r>
            <a:rPr lang="en-US" dirty="0" smtClean="0"/>
            <a:t>Manual Effort &amp; Time</a:t>
          </a:r>
          <a:endParaRPr lang="en-US" dirty="0"/>
        </a:p>
      </dgm:t>
    </dgm:pt>
    <dgm:pt modelId="{B6569EC4-6357-4A1D-9663-EAF0011FF5A6}" type="parTrans" cxnId="{5E43872F-7B75-4C25-88AB-5CA2E8F2F036}">
      <dgm:prSet/>
      <dgm:spPr/>
      <dgm:t>
        <a:bodyPr/>
        <a:lstStyle/>
        <a:p>
          <a:endParaRPr lang="en-US"/>
        </a:p>
      </dgm:t>
    </dgm:pt>
    <dgm:pt modelId="{92697792-BC0D-4E9C-A596-91448AE90B3E}" type="sibTrans" cxnId="{5E43872F-7B75-4C25-88AB-5CA2E8F2F036}">
      <dgm:prSet/>
      <dgm:spPr/>
      <dgm:t>
        <a:bodyPr/>
        <a:lstStyle/>
        <a:p>
          <a:endParaRPr lang="en-US"/>
        </a:p>
      </dgm:t>
    </dgm:pt>
    <dgm:pt modelId="{9464671D-D154-46F1-B606-F703963A0EBF}" type="pres">
      <dgm:prSet presAssocID="{A824F87D-4195-4813-8A03-E8145D6BAC46}" presName="Name0" presStyleCnt="0">
        <dgm:presLayoutVars>
          <dgm:chMax/>
          <dgm:chPref/>
          <dgm:dir/>
          <dgm:animLvl val="lvl"/>
        </dgm:presLayoutVars>
      </dgm:prSet>
      <dgm:spPr/>
    </dgm:pt>
    <dgm:pt modelId="{C199A6B9-AC4E-43E1-BAE8-A7ADED601646}" type="pres">
      <dgm:prSet presAssocID="{8CBB50FB-4E02-49ED-9F6E-7FF6E418C0F3}" presName="composite" presStyleCnt="0"/>
      <dgm:spPr/>
    </dgm:pt>
    <dgm:pt modelId="{06A75C1A-6FD4-40C8-B0C1-A23FDD3B88E2}" type="pres">
      <dgm:prSet presAssocID="{8CBB50FB-4E02-49ED-9F6E-7FF6E418C0F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722DCA97-7585-47BE-B124-0267278E2F68}" type="pres">
      <dgm:prSet presAssocID="{8CBB50FB-4E02-49ED-9F6E-7FF6E418C0F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2C290B-ED32-453C-9B07-9131538D9836}" type="pres">
      <dgm:prSet presAssocID="{8CBB50FB-4E02-49ED-9F6E-7FF6E418C0F3}" presName="BalanceSpacing" presStyleCnt="0"/>
      <dgm:spPr/>
    </dgm:pt>
    <dgm:pt modelId="{6A7F1CC4-78ED-4117-9260-3D85A47AF882}" type="pres">
      <dgm:prSet presAssocID="{8CBB50FB-4E02-49ED-9F6E-7FF6E418C0F3}" presName="BalanceSpacing1" presStyleCnt="0"/>
      <dgm:spPr/>
    </dgm:pt>
    <dgm:pt modelId="{95F0748E-50FA-40D2-A06B-59328DEFE19C}" type="pres">
      <dgm:prSet presAssocID="{BA153819-AA4F-487C-8AB1-FBCA051D2122}" presName="Accent1Text" presStyleLbl="node1" presStyleIdx="1" presStyleCnt="6"/>
      <dgm:spPr/>
    </dgm:pt>
    <dgm:pt modelId="{1AC128B7-D52C-4ADD-9164-84590F83D7F5}" type="pres">
      <dgm:prSet presAssocID="{BA153819-AA4F-487C-8AB1-FBCA051D2122}" presName="spaceBetweenRectangles" presStyleCnt="0"/>
      <dgm:spPr/>
    </dgm:pt>
    <dgm:pt modelId="{99F44C2B-AFD2-4272-94E7-8BBD9E34B1B7}" type="pres">
      <dgm:prSet presAssocID="{B7E6BBCC-B7CB-47E5-AD02-5309DAE7A498}" presName="composite" presStyleCnt="0"/>
      <dgm:spPr/>
    </dgm:pt>
    <dgm:pt modelId="{45A08F94-5940-41C3-AA55-DFDF6E359509}" type="pres">
      <dgm:prSet presAssocID="{B7E6BBCC-B7CB-47E5-AD02-5309DAE7A498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960F0C5B-4A85-4251-83ED-339073353897}" type="pres">
      <dgm:prSet presAssocID="{B7E6BBCC-B7CB-47E5-AD02-5309DAE7A498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0861DD51-458E-4B51-ADCE-6775EA7572D3}" type="pres">
      <dgm:prSet presAssocID="{B7E6BBCC-B7CB-47E5-AD02-5309DAE7A498}" presName="BalanceSpacing" presStyleCnt="0"/>
      <dgm:spPr/>
    </dgm:pt>
    <dgm:pt modelId="{5BBFF089-62C7-4216-A771-983F83330449}" type="pres">
      <dgm:prSet presAssocID="{B7E6BBCC-B7CB-47E5-AD02-5309DAE7A498}" presName="BalanceSpacing1" presStyleCnt="0"/>
      <dgm:spPr/>
    </dgm:pt>
    <dgm:pt modelId="{191541A5-8F13-44F3-AC08-BB5694F8A75C}" type="pres">
      <dgm:prSet presAssocID="{E7407C87-8CCC-4BD5-81EC-D98A8990DD45}" presName="Accent1Text" presStyleLbl="node1" presStyleIdx="3" presStyleCnt="6"/>
      <dgm:spPr/>
    </dgm:pt>
    <dgm:pt modelId="{C9F6EB01-F7A4-4332-8F3B-A3108A4B43E5}" type="pres">
      <dgm:prSet presAssocID="{E7407C87-8CCC-4BD5-81EC-D98A8990DD45}" presName="spaceBetweenRectangles" presStyleCnt="0"/>
      <dgm:spPr/>
    </dgm:pt>
    <dgm:pt modelId="{9B3E3F5D-05AF-4BA5-970A-7B73EC1E3283}" type="pres">
      <dgm:prSet presAssocID="{E1CD8BD6-3611-4361-BF13-4A68E4BE95F0}" presName="composite" presStyleCnt="0"/>
      <dgm:spPr/>
    </dgm:pt>
    <dgm:pt modelId="{CC79F3E1-0F6E-4AA4-9969-2FB682D9CBB5}" type="pres">
      <dgm:prSet presAssocID="{E1CD8BD6-3611-4361-BF13-4A68E4BE95F0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5C0A1BA3-D3A8-42D2-B7BB-97B713B575DB}" type="pres">
      <dgm:prSet presAssocID="{E1CD8BD6-3611-4361-BF13-4A68E4BE95F0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05B9F7-9938-4AB4-AE83-96ECDAB9371E}" type="pres">
      <dgm:prSet presAssocID="{E1CD8BD6-3611-4361-BF13-4A68E4BE95F0}" presName="BalanceSpacing" presStyleCnt="0"/>
      <dgm:spPr/>
    </dgm:pt>
    <dgm:pt modelId="{9BBDFCF0-AB33-42AD-92B2-62178C55B0C1}" type="pres">
      <dgm:prSet presAssocID="{E1CD8BD6-3611-4361-BF13-4A68E4BE95F0}" presName="BalanceSpacing1" presStyleCnt="0"/>
      <dgm:spPr/>
    </dgm:pt>
    <dgm:pt modelId="{EB3F5765-8741-48CD-8931-8D96A5891B2F}" type="pres">
      <dgm:prSet presAssocID="{878A3B6C-2C82-4DFC-B1F3-5C4F026BBBFA}" presName="Accent1Text" presStyleLbl="node1" presStyleIdx="5" presStyleCnt="6"/>
      <dgm:spPr/>
    </dgm:pt>
  </dgm:ptLst>
  <dgm:cxnLst>
    <dgm:cxn modelId="{20236237-B4F1-4B66-ABD6-AAEDBCB1E2D6}" srcId="{8CBB50FB-4E02-49ED-9F6E-7FF6E418C0F3}" destId="{8273CEE5-54B9-4F2F-B8FF-9A55A7445DEC}" srcOrd="0" destOrd="0" parTransId="{33CD17CF-41C8-4481-AC13-285077CD3CBD}" sibTransId="{8A5090A2-4F8D-496A-BE68-C285DB7AB1D8}"/>
    <dgm:cxn modelId="{D77506C3-9BFF-4240-A26D-AA85504CAF93}" type="presOf" srcId="{B7E6BBCC-B7CB-47E5-AD02-5309DAE7A498}" destId="{45A08F94-5940-41C3-AA55-DFDF6E359509}" srcOrd="0" destOrd="0" presId="urn:microsoft.com/office/officeart/2008/layout/AlternatingHexagons"/>
    <dgm:cxn modelId="{70819832-D142-43CE-8CC5-4B73F5F44673}" srcId="{A824F87D-4195-4813-8A03-E8145D6BAC46}" destId="{E1CD8BD6-3611-4361-BF13-4A68E4BE95F0}" srcOrd="2" destOrd="0" parTransId="{40B6910E-F05D-4967-987B-E0EF59EDD493}" sibTransId="{878A3B6C-2C82-4DFC-B1F3-5C4F026BBBFA}"/>
    <dgm:cxn modelId="{1DEE727D-A8AE-4430-939C-6582CAF09FC8}" type="presOf" srcId="{8CBB50FB-4E02-49ED-9F6E-7FF6E418C0F3}" destId="{06A75C1A-6FD4-40C8-B0C1-A23FDD3B88E2}" srcOrd="0" destOrd="0" presId="urn:microsoft.com/office/officeart/2008/layout/AlternatingHexagons"/>
    <dgm:cxn modelId="{FF242B15-C362-4A7A-B122-32A1D52B2931}" type="presOf" srcId="{878A3B6C-2C82-4DFC-B1F3-5C4F026BBBFA}" destId="{EB3F5765-8741-48CD-8931-8D96A5891B2F}" srcOrd="0" destOrd="0" presId="urn:microsoft.com/office/officeart/2008/layout/AlternatingHexagons"/>
    <dgm:cxn modelId="{57A531EF-5751-4048-9221-0821197AB48D}" type="presOf" srcId="{E1CD8BD6-3611-4361-BF13-4A68E4BE95F0}" destId="{CC79F3E1-0F6E-4AA4-9969-2FB682D9CBB5}" srcOrd="0" destOrd="0" presId="urn:microsoft.com/office/officeart/2008/layout/AlternatingHexagons"/>
    <dgm:cxn modelId="{F46146B0-25C0-4E3C-9975-2452FDB68CFC}" type="presOf" srcId="{A824F87D-4195-4813-8A03-E8145D6BAC46}" destId="{9464671D-D154-46F1-B606-F703963A0EBF}" srcOrd="0" destOrd="0" presId="urn:microsoft.com/office/officeart/2008/layout/AlternatingHexagons"/>
    <dgm:cxn modelId="{183FCB16-2FE0-403C-9062-13CC57A07E47}" srcId="{A824F87D-4195-4813-8A03-E8145D6BAC46}" destId="{8CBB50FB-4E02-49ED-9F6E-7FF6E418C0F3}" srcOrd="0" destOrd="0" parTransId="{A3BAAE1F-5267-4C72-AC49-2042DDFEE17D}" sibTransId="{BA153819-AA4F-487C-8AB1-FBCA051D2122}"/>
    <dgm:cxn modelId="{19597437-2DA2-4254-AF20-752A30ABB8EC}" type="presOf" srcId="{8273CEE5-54B9-4F2F-B8FF-9A55A7445DEC}" destId="{722DCA97-7585-47BE-B124-0267278E2F68}" srcOrd="0" destOrd="0" presId="urn:microsoft.com/office/officeart/2008/layout/AlternatingHexagons"/>
    <dgm:cxn modelId="{5E43872F-7B75-4C25-88AB-5CA2E8F2F036}" srcId="{E1CD8BD6-3611-4361-BF13-4A68E4BE95F0}" destId="{44F8D32A-BBA0-4D93-BC6D-E18E36505F39}" srcOrd="0" destOrd="0" parTransId="{B6569EC4-6357-4A1D-9663-EAF0011FF5A6}" sibTransId="{92697792-BC0D-4E9C-A596-91448AE90B3E}"/>
    <dgm:cxn modelId="{86AC57C5-0141-451B-85B9-6BC1DD4F98D4}" type="presOf" srcId="{E7407C87-8CCC-4BD5-81EC-D98A8990DD45}" destId="{191541A5-8F13-44F3-AC08-BB5694F8A75C}" srcOrd="0" destOrd="0" presId="urn:microsoft.com/office/officeart/2008/layout/AlternatingHexagons"/>
    <dgm:cxn modelId="{31606D53-A7E5-4772-8FF5-138DB6376333}" type="presOf" srcId="{44F8D32A-BBA0-4D93-BC6D-E18E36505F39}" destId="{5C0A1BA3-D3A8-42D2-B7BB-97B713B575DB}" srcOrd="0" destOrd="0" presId="urn:microsoft.com/office/officeart/2008/layout/AlternatingHexagons"/>
    <dgm:cxn modelId="{3C0A3134-CB0C-49CA-9CE6-0F23796A5C30}" type="presOf" srcId="{BA153819-AA4F-487C-8AB1-FBCA051D2122}" destId="{95F0748E-50FA-40D2-A06B-59328DEFE19C}" srcOrd="0" destOrd="0" presId="urn:microsoft.com/office/officeart/2008/layout/AlternatingHexagons"/>
    <dgm:cxn modelId="{832AF0E6-86A0-433A-9EC4-47FFEDD92C6D}" srcId="{B7E6BBCC-B7CB-47E5-AD02-5309DAE7A498}" destId="{BD3011CD-BE77-43B9-BC22-B6CF3A2000B5}" srcOrd="0" destOrd="0" parTransId="{DCAB1775-872E-428B-B486-4896F42BC59A}" sibTransId="{366330B8-46AD-4D42-8A7D-98B741B5A1FE}"/>
    <dgm:cxn modelId="{4947666A-E89F-4CF3-8F4F-B64FB42C13FC}" type="presOf" srcId="{BD3011CD-BE77-43B9-BC22-B6CF3A2000B5}" destId="{960F0C5B-4A85-4251-83ED-339073353897}" srcOrd="0" destOrd="0" presId="urn:microsoft.com/office/officeart/2008/layout/AlternatingHexagons"/>
    <dgm:cxn modelId="{C878FC6F-E1D4-4CF1-A879-B25C873D7226}" srcId="{A824F87D-4195-4813-8A03-E8145D6BAC46}" destId="{B7E6BBCC-B7CB-47E5-AD02-5309DAE7A498}" srcOrd="1" destOrd="0" parTransId="{EA74A0A3-BC8F-47A8-A398-6B3E98DF6595}" sibTransId="{E7407C87-8CCC-4BD5-81EC-D98A8990DD45}"/>
    <dgm:cxn modelId="{C01B7BC8-F6BC-45F7-9439-9E66330717DA}" type="presParOf" srcId="{9464671D-D154-46F1-B606-F703963A0EBF}" destId="{C199A6B9-AC4E-43E1-BAE8-A7ADED601646}" srcOrd="0" destOrd="0" presId="urn:microsoft.com/office/officeart/2008/layout/AlternatingHexagons"/>
    <dgm:cxn modelId="{F66C2B5E-C626-4C1C-8E22-74C4E81AADF8}" type="presParOf" srcId="{C199A6B9-AC4E-43E1-BAE8-A7ADED601646}" destId="{06A75C1A-6FD4-40C8-B0C1-A23FDD3B88E2}" srcOrd="0" destOrd="0" presId="urn:microsoft.com/office/officeart/2008/layout/AlternatingHexagons"/>
    <dgm:cxn modelId="{20C7B0A1-E8E2-4AE0-876C-CAB06FFB4370}" type="presParOf" srcId="{C199A6B9-AC4E-43E1-BAE8-A7ADED601646}" destId="{722DCA97-7585-47BE-B124-0267278E2F68}" srcOrd="1" destOrd="0" presId="urn:microsoft.com/office/officeart/2008/layout/AlternatingHexagons"/>
    <dgm:cxn modelId="{6E6070D3-870D-435C-B57E-CD917143F962}" type="presParOf" srcId="{C199A6B9-AC4E-43E1-BAE8-A7ADED601646}" destId="{642C290B-ED32-453C-9B07-9131538D9836}" srcOrd="2" destOrd="0" presId="urn:microsoft.com/office/officeart/2008/layout/AlternatingHexagons"/>
    <dgm:cxn modelId="{C7961B98-F03F-40C8-A7A8-44B2CF062431}" type="presParOf" srcId="{C199A6B9-AC4E-43E1-BAE8-A7ADED601646}" destId="{6A7F1CC4-78ED-4117-9260-3D85A47AF882}" srcOrd="3" destOrd="0" presId="urn:microsoft.com/office/officeart/2008/layout/AlternatingHexagons"/>
    <dgm:cxn modelId="{1AF29A17-9EF2-4987-81D8-EFACBD506AFE}" type="presParOf" srcId="{C199A6B9-AC4E-43E1-BAE8-A7ADED601646}" destId="{95F0748E-50FA-40D2-A06B-59328DEFE19C}" srcOrd="4" destOrd="0" presId="urn:microsoft.com/office/officeart/2008/layout/AlternatingHexagons"/>
    <dgm:cxn modelId="{DB35DAC3-DB85-4B99-8B58-224953FEC0EF}" type="presParOf" srcId="{9464671D-D154-46F1-B606-F703963A0EBF}" destId="{1AC128B7-D52C-4ADD-9164-84590F83D7F5}" srcOrd="1" destOrd="0" presId="urn:microsoft.com/office/officeart/2008/layout/AlternatingHexagons"/>
    <dgm:cxn modelId="{4ABBC1C6-ADC5-4F81-A0E1-1BE6B49149A5}" type="presParOf" srcId="{9464671D-D154-46F1-B606-F703963A0EBF}" destId="{99F44C2B-AFD2-4272-94E7-8BBD9E34B1B7}" srcOrd="2" destOrd="0" presId="urn:microsoft.com/office/officeart/2008/layout/AlternatingHexagons"/>
    <dgm:cxn modelId="{D7154C87-139C-4F04-8634-9CCBAC312954}" type="presParOf" srcId="{99F44C2B-AFD2-4272-94E7-8BBD9E34B1B7}" destId="{45A08F94-5940-41C3-AA55-DFDF6E359509}" srcOrd="0" destOrd="0" presId="urn:microsoft.com/office/officeart/2008/layout/AlternatingHexagons"/>
    <dgm:cxn modelId="{B7713862-B145-402C-BD42-E0C138713825}" type="presParOf" srcId="{99F44C2B-AFD2-4272-94E7-8BBD9E34B1B7}" destId="{960F0C5B-4A85-4251-83ED-339073353897}" srcOrd="1" destOrd="0" presId="urn:microsoft.com/office/officeart/2008/layout/AlternatingHexagons"/>
    <dgm:cxn modelId="{C6FEE01A-65D8-42B0-AAAF-E654551C4320}" type="presParOf" srcId="{99F44C2B-AFD2-4272-94E7-8BBD9E34B1B7}" destId="{0861DD51-458E-4B51-ADCE-6775EA7572D3}" srcOrd="2" destOrd="0" presId="urn:microsoft.com/office/officeart/2008/layout/AlternatingHexagons"/>
    <dgm:cxn modelId="{C991C4EA-738D-4B9E-AC8B-04E11F4DE3F3}" type="presParOf" srcId="{99F44C2B-AFD2-4272-94E7-8BBD9E34B1B7}" destId="{5BBFF089-62C7-4216-A771-983F83330449}" srcOrd="3" destOrd="0" presId="urn:microsoft.com/office/officeart/2008/layout/AlternatingHexagons"/>
    <dgm:cxn modelId="{699B6A78-07D7-4E45-8D4F-262B68146018}" type="presParOf" srcId="{99F44C2B-AFD2-4272-94E7-8BBD9E34B1B7}" destId="{191541A5-8F13-44F3-AC08-BB5694F8A75C}" srcOrd="4" destOrd="0" presId="urn:microsoft.com/office/officeart/2008/layout/AlternatingHexagons"/>
    <dgm:cxn modelId="{95D4EC17-FB60-408B-89DD-6EEFC524EF5C}" type="presParOf" srcId="{9464671D-D154-46F1-B606-F703963A0EBF}" destId="{C9F6EB01-F7A4-4332-8F3B-A3108A4B43E5}" srcOrd="3" destOrd="0" presId="urn:microsoft.com/office/officeart/2008/layout/AlternatingHexagons"/>
    <dgm:cxn modelId="{31201170-3AE5-4F6D-93AA-B3529E32D1AE}" type="presParOf" srcId="{9464671D-D154-46F1-B606-F703963A0EBF}" destId="{9B3E3F5D-05AF-4BA5-970A-7B73EC1E3283}" srcOrd="4" destOrd="0" presId="urn:microsoft.com/office/officeart/2008/layout/AlternatingHexagons"/>
    <dgm:cxn modelId="{76FE267E-6432-4946-89BE-4B7C7287D91F}" type="presParOf" srcId="{9B3E3F5D-05AF-4BA5-970A-7B73EC1E3283}" destId="{CC79F3E1-0F6E-4AA4-9969-2FB682D9CBB5}" srcOrd="0" destOrd="0" presId="urn:microsoft.com/office/officeart/2008/layout/AlternatingHexagons"/>
    <dgm:cxn modelId="{C8E9FA6F-14C8-4658-8C40-A4D60C0D4E66}" type="presParOf" srcId="{9B3E3F5D-05AF-4BA5-970A-7B73EC1E3283}" destId="{5C0A1BA3-D3A8-42D2-B7BB-97B713B575DB}" srcOrd="1" destOrd="0" presId="urn:microsoft.com/office/officeart/2008/layout/AlternatingHexagons"/>
    <dgm:cxn modelId="{32DA1438-AD38-4D58-91EF-84C2746488A5}" type="presParOf" srcId="{9B3E3F5D-05AF-4BA5-970A-7B73EC1E3283}" destId="{9A05B9F7-9938-4AB4-AE83-96ECDAB9371E}" srcOrd="2" destOrd="0" presId="urn:microsoft.com/office/officeart/2008/layout/AlternatingHexagons"/>
    <dgm:cxn modelId="{6DC39EF2-7432-4E2B-9E72-68E119F0D887}" type="presParOf" srcId="{9B3E3F5D-05AF-4BA5-970A-7B73EC1E3283}" destId="{9BBDFCF0-AB33-42AD-92B2-62178C55B0C1}" srcOrd="3" destOrd="0" presId="urn:microsoft.com/office/officeart/2008/layout/AlternatingHexagons"/>
    <dgm:cxn modelId="{AC11FFD9-804B-4FE9-BACB-0A68EB98A91E}" type="presParOf" srcId="{9B3E3F5D-05AF-4BA5-970A-7B73EC1E3283}" destId="{EB3F5765-8741-48CD-8931-8D96A5891B2F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63FC3B-34CA-418B-958B-D715063AF574}" type="doc">
      <dgm:prSet loTypeId="urn:microsoft.com/office/officeart/2005/8/layout/cycle5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277BFCA-6ACB-47AD-8CBA-42065BE5E91F}">
      <dgm:prSet phldrT="[Text]"/>
      <dgm:spPr/>
      <dgm:t>
        <a:bodyPr/>
        <a:lstStyle/>
        <a:p>
          <a:r>
            <a:rPr lang="en-US" dirty="0" smtClean="0"/>
            <a:t>Audit team responsible for identifying the quality of responses </a:t>
          </a:r>
          <a:endParaRPr lang="en-US" dirty="0"/>
        </a:p>
      </dgm:t>
    </dgm:pt>
    <dgm:pt modelId="{6AB0CBAF-1506-48C5-BBCC-1391CDC4FE84}" type="parTrans" cxnId="{A82CF11C-5F49-4F44-8327-9A4CB871EA85}">
      <dgm:prSet/>
      <dgm:spPr/>
      <dgm:t>
        <a:bodyPr/>
        <a:lstStyle/>
        <a:p>
          <a:endParaRPr lang="en-US"/>
        </a:p>
      </dgm:t>
    </dgm:pt>
    <dgm:pt modelId="{6AD6CE1E-4FC5-4B00-9AF7-F38A65064635}" type="sibTrans" cxnId="{A82CF11C-5F49-4F44-8327-9A4CB871EA85}">
      <dgm:prSet/>
      <dgm:spPr/>
      <dgm:t>
        <a:bodyPr/>
        <a:lstStyle/>
        <a:p>
          <a:endParaRPr lang="en-US"/>
        </a:p>
      </dgm:t>
    </dgm:pt>
    <dgm:pt modelId="{AFA3802E-5BBD-43CB-AEBD-FF3AD4CFA9BC}">
      <dgm:prSet phldrT="[Text]"/>
      <dgm:spPr/>
      <dgm:t>
        <a:bodyPr/>
        <a:lstStyle/>
        <a:p>
          <a:r>
            <a:rPr lang="en-US" dirty="0" smtClean="0"/>
            <a:t>Text Data from email communication</a:t>
          </a:r>
          <a:endParaRPr lang="en-US" dirty="0"/>
        </a:p>
      </dgm:t>
    </dgm:pt>
    <dgm:pt modelId="{693D1EBB-B9A5-4AB9-AEB4-C086A1F0731C}" type="parTrans" cxnId="{7ADF73D6-239F-4E6A-BD77-67201B98F0EA}">
      <dgm:prSet/>
      <dgm:spPr/>
      <dgm:t>
        <a:bodyPr/>
        <a:lstStyle/>
        <a:p>
          <a:endParaRPr lang="en-US"/>
        </a:p>
      </dgm:t>
    </dgm:pt>
    <dgm:pt modelId="{9C4C58AD-6BEB-42D7-80BF-A4D45185F775}" type="sibTrans" cxnId="{7ADF73D6-239F-4E6A-BD77-67201B98F0EA}">
      <dgm:prSet/>
      <dgm:spPr/>
      <dgm:t>
        <a:bodyPr/>
        <a:lstStyle/>
        <a:p>
          <a:endParaRPr lang="en-US"/>
        </a:p>
      </dgm:t>
    </dgm:pt>
    <dgm:pt modelId="{76882C1D-0218-4BE2-89B1-CDD9650E9D7B}">
      <dgm:prSet phldrT="[Text]"/>
      <dgm:spPr/>
      <dgm:t>
        <a:bodyPr/>
        <a:lstStyle/>
        <a:p>
          <a:r>
            <a:rPr lang="en-US" dirty="0" smtClean="0"/>
            <a:t>Identify customer queries and corresponding responses</a:t>
          </a:r>
          <a:endParaRPr lang="en-US" dirty="0"/>
        </a:p>
      </dgm:t>
    </dgm:pt>
    <dgm:pt modelId="{85352C90-8DCD-4BC4-991D-B51146F9DD58}" type="parTrans" cxnId="{847DC5BA-97BE-40E2-BE02-38B0F60791A4}">
      <dgm:prSet/>
      <dgm:spPr/>
      <dgm:t>
        <a:bodyPr/>
        <a:lstStyle/>
        <a:p>
          <a:endParaRPr lang="en-US"/>
        </a:p>
      </dgm:t>
    </dgm:pt>
    <dgm:pt modelId="{93CC2812-87B3-498A-AB23-0D1DCCB8A234}" type="sibTrans" cxnId="{847DC5BA-97BE-40E2-BE02-38B0F60791A4}">
      <dgm:prSet/>
      <dgm:spPr/>
      <dgm:t>
        <a:bodyPr/>
        <a:lstStyle/>
        <a:p>
          <a:endParaRPr lang="en-US"/>
        </a:p>
      </dgm:t>
    </dgm:pt>
    <dgm:pt modelId="{FA0F2060-0186-44B1-B52D-0869E62F89DD}">
      <dgm:prSet phldrT="[Text]"/>
      <dgm:spPr/>
      <dgm:t>
        <a:bodyPr/>
        <a:lstStyle/>
        <a:p>
          <a:r>
            <a:rPr lang="en-US" dirty="0" smtClean="0"/>
            <a:t>Pre-trained Transformer models (Q/A &amp; Sentiment Pipe-line)</a:t>
          </a:r>
          <a:endParaRPr lang="en-US" dirty="0"/>
        </a:p>
      </dgm:t>
    </dgm:pt>
    <dgm:pt modelId="{C963E856-DCBF-4C3B-8A14-408BAC8DDFFE}" type="parTrans" cxnId="{36E2A8AC-E1B7-433A-B24F-2BA8BD1A096E}">
      <dgm:prSet/>
      <dgm:spPr/>
      <dgm:t>
        <a:bodyPr/>
        <a:lstStyle/>
        <a:p>
          <a:endParaRPr lang="en-US"/>
        </a:p>
      </dgm:t>
    </dgm:pt>
    <dgm:pt modelId="{7F2AB91A-CB3C-4FC3-80A0-EBCB98A1D94A}" type="sibTrans" cxnId="{36E2A8AC-E1B7-433A-B24F-2BA8BD1A096E}">
      <dgm:prSet/>
      <dgm:spPr/>
      <dgm:t>
        <a:bodyPr/>
        <a:lstStyle/>
        <a:p>
          <a:endParaRPr lang="en-US"/>
        </a:p>
      </dgm:t>
    </dgm:pt>
    <dgm:pt modelId="{B2AD3F07-0D41-46B3-A9C9-A5147FAC85FF}">
      <dgm:prSet phldrT="[Text]"/>
      <dgm:spPr/>
      <dgm:t>
        <a:bodyPr/>
        <a:lstStyle/>
        <a:p>
          <a:r>
            <a:rPr lang="en-US" dirty="0" smtClean="0"/>
            <a:t>Validate the accuracy of the model against original findings</a:t>
          </a:r>
          <a:endParaRPr lang="en-US" dirty="0"/>
        </a:p>
      </dgm:t>
    </dgm:pt>
    <dgm:pt modelId="{F0F1DB11-FDA7-4A6E-887A-B0CACA9356B0}" type="parTrans" cxnId="{0D513EEB-7CBB-4B23-8793-50459A110DDF}">
      <dgm:prSet/>
      <dgm:spPr/>
      <dgm:t>
        <a:bodyPr/>
        <a:lstStyle/>
        <a:p>
          <a:endParaRPr lang="en-US"/>
        </a:p>
      </dgm:t>
    </dgm:pt>
    <dgm:pt modelId="{48AAEEF5-DD87-48E9-B0B2-CDF548EEC2E6}" type="sibTrans" cxnId="{0D513EEB-7CBB-4B23-8793-50459A110DDF}">
      <dgm:prSet/>
      <dgm:spPr/>
      <dgm:t>
        <a:bodyPr/>
        <a:lstStyle/>
        <a:p>
          <a:endParaRPr lang="en-US"/>
        </a:p>
      </dgm:t>
    </dgm:pt>
    <dgm:pt modelId="{909E68B8-CC3B-4A56-AA4A-5AE656CA0EC5}">
      <dgm:prSet phldrT="[Text]"/>
      <dgm:spPr/>
      <dgm:t>
        <a:bodyPr/>
        <a:lstStyle/>
        <a:p>
          <a:r>
            <a:rPr lang="en-US" dirty="0" smtClean="0"/>
            <a:t>Handover the model to auditors</a:t>
          </a:r>
          <a:endParaRPr lang="en-US" dirty="0"/>
        </a:p>
      </dgm:t>
    </dgm:pt>
    <dgm:pt modelId="{24817930-9C96-49EB-AF28-4CA3636A9DA3}" type="parTrans" cxnId="{BF6CE08E-1C46-4199-B0AE-AD307ACF7B5B}">
      <dgm:prSet/>
      <dgm:spPr/>
      <dgm:t>
        <a:bodyPr/>
        <a:lstStyle/>
        <a:p>
          <a:endParaRPr lang="en-US"/>
        </a:p>
      </dgm:t>
    </dgm:pt>
    <dgm:pt modelId="{5E226BB3-8654-4DB0-9EA0-D0068D6428F8}" type="sibTrans" cxnId="{BF6CE08E-1C46-4199-B0AE-AD307ACF7B5B}">
      <dgm:prSet/>
      <dgm:spPr/>
      <dgm:t>
        <a:bodyPr/>
        <a:lstStyle/>
        <a:p>
          <a:endParaRPr lang="en-US"/>
        </a:p>
      </dgm:t>
    </dgm:pt>
    <dgm:pt modelId="{6DEFDA66-0F9B-4B8B-9ABC-4669F6B0ACE9}" type="pres">
      <dgm:prSet presAssocID="{BF63FC3B-34CA-418B-958B-D715063AF574}" presName="cycle" presStyleCnt="0">
        <dgm:presLayoutVars>
          <dgm:dir/>
          <dgm:resizeHandles val="exact"/>
        </dgm:presLayoutVars>
      </dgm:prSet>
      <dgm:spPr/>
    </dgm:pt>
    <dgm:pt modelId="{00D1FB68-9727-4927-BA4E-0304C3F13027}" type="pres">
      <dgm:prSet presAssocID="{8277BFCA-6ACB-47AD-8CBA-42065BE5E91F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34100B-0ADE-4703-91DF-2F0396B28849}" type="pres">
      <dgm:prSet presAssocID="{8277BFCA-6ACB-47AD-8CBA-42065BE5E91F}" presName="spNode" presStyleCnt="0"/>
      <dgm:spPr/>
    </dgm:pt>
    <dgm:pt modelId="{6DB70FC2-9535-4CFF-A083-53D7EEE9D708}" type="pres">
      <dgm:prSet presAssocID="{6AD6CE1E-4FC5-4B00-9AF7-F38A65064635}" presName="sibTrans" presStyleLbl="sibTrans1D1" presStyleIdx="0" presStyleCnt="6"/>
      <dgm:spPr/>
    </dgm:pt>
    <dgm:pt modelId="{3D62288E-05A6-4F86-AEE2-83165F164A92}" type="pres">
      <dgm:prSet presAssocID="{AFA3802E-5BBD-43CB-AEBD-FF3AD4CFA9BC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B8B24-C36E-418F-A483-24CCA3B6DCE1}" type="pres">
      <dgm:prSet presAssocID="{AFA3802E-5BBD-43CB-AEBD-FF3AD4CFA9BC}" presName="spNode" presStyleCnt="0"/>
      <dgm:spPr/>
    </dgm:pt>
    <dgm:pt modelId="{EE489907-2799-4F76-B1DF-D5947CE5CECE}" type="pres">
      <dgm:prSet presAssocID="{9C4C58AD-6BEB-42D7-80BF-A4D45185F775}" presName="sibTrans" presStyleLbl="sibTrans1D1" presStyleIdx="1" presStyleCnt="6"/>
      <dgm:spPr/>
    </dgm:pt>
    <dgm:pt modelId="{0DF5380F-B7AA-480A-887F-DC6C1B7E2E82}" type="pres">
      <dgm:prSet presAssocID="{76882C1D-0218-4BE2-89B1-CDD9650E9D7B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955D1D-49CF-4728-BE14-6704C9A808BF}" type="pres">
      <dgm:prSet presAssocID="{76882C1D-0218-4BE2-89B1-CDD9650E9D7B}" presName="spNode" presStyleCnt="0"/>
      <dgm:spPr/>
    </dgm:pt>
    <dgm:pt modelId="{3E5950A7-D7F6-4715-AAFA-6FE46F46606B}" type="pres">
      <dgm:prSet presAssocID="{93CC2812-87B3-498A-AB23-0D1DCCB8A234}" presName="sibTrans" presStyleLbl="sibTrans1D1" presStyleIdx="2" presStyleCnt="6"/>
      <dgm:spPr/>
    </dgm:pt>
    <dgm:pt modelId="{2E597173-5F94-46CD-A606-93AAC060B90D}" type="pres">
      <dgm:prSet presAssocID="{FA0F2060-0186-44B1-B52D-0869E62F89DD}" presName="node" presStyleLbl="node1" presStyleIdx="3" presStyleCnt="6">
        <dgm:presLayoutVars>
          <dgm:bulletEnabled val="1"/>
        </dgm:presLayoutVars>
      </dgm:prSet>
      <dgm:spPr/>
    </dgm:pt>
    <dgm:pt modelId="{47FED378-2CF0-4D8E-9286-FB40A6B60D76}" type="pres">
      <dgm:prSet presAssocID="{FA0F2060-0186-44B1-B52D-0869E62F89DD}" presName="spNode" presStyleCnt="0"/>
      <dgm:spPr/>
    </dgm:pt>
    <dgm:pt modelId="{12F55335-684A-4ACB-9A1A-E1E82BD62146}" type="pres">
      <dgm:prSet presAssocID="{7F2AB91A-CB3C-4FC3-80A0-EBCB98A1D94A}" presName="sibTrans" presStyleLbl="sibTrans1D1" presStyleIdx="3" presStyleCnt="6"/>
      <dgm:spPr/>
    </dgm:pt>
    <dgm:pt modelId="{4E731D1E-0D02-4FC0-B311-159B2506844D}" type="pres">
      <dgm:prSet presAssocID="{B2AD3F07-0D41-46B3-A9C9-A5147FAC85FF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08222E-0E6D-46BD-8C10-E70D932D4FED}" type="pres">
      <dgm:prSet presAssocID="{B2AD3F07-0D41-46B3-A9C9-A5147FAC85FF}" presName="spNode" presStyleCnt="0"/>
      <dgm:spPr/>
    </dgm:pt>
    <dgm:pt modelId="{1BD45C06-698E-4740-8347-7FEE83F94B47}" type="pres">
      <dgm:prSet presAssocID="{48AAEEF5-DD87-48E9-B0B2-CDF548EEC2E6}" presName="sibTrans" presStyleLbl="sibTrans1D1" presStyleIdx="4" presStyleCnt="6"/>
      <dgm:spPr/>
    </dgm:pt>
    <dgm:pt modelId="{E43B347D-E532-4D37-86EE-8C6518ED2FFD}" type="pres">
      <dgm:prSet presAssocID="{909E68B8-CC3B-4A56-AA4A-5AE656CA0EC5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9CB0F-D1BF-4C76-A0D1-99A91B24E901}" type="pres">
      <dgm:prSet presAssocID="{909E68B8-CC3B-4A56-AA4A-5AE656CA0EC5}" presName="spNode" presStyleCnt="0"/>
      <dgm:spPr/>
    </dgm:pt>
    <dgm:pt modelId="{1575793B-31DA-41B3-8E4C-3C5AC653B2FD}" type="pres">
      <dgm:prSet presAssocID="{5E226BB3-8654-4DB0-9EA0-D0068D6428F8}" presName="sibTrans" presStyleLbl="sibTrans1D1" presStyleIdx="5" presStyleCnt="6"/>
      <dgm:spPr/>
    </dgm:pt>
  </dgm:ptLst>
  <dgm:cxnLst>
    <dgm:cxn modelId="{95B43F05-95B7-4EF1-A8C3-D9B49F9AC7EC}" type="presOf" srcId="{6AD6CE1E-4FC5-4B00-9AF7-F38A65064635}" destId="{6DB70FC2-9535-4CFF-A083-53D7EEE9D708}" srcOrd="0" destOrd="0" presId="urn:microsoft.com/office/officeart/2005/8/layout/cycle5"/>
    <dgm:cxn modelId="{A82CF11C-5F49-4F44-8327-9A4CB871EA85}" srcId="{BF63FC3B-34CA-418B-958B-D715063AF574}" destId="{8277BFCA-6ACB-47AD-8CBA-42065BE5E91F}" srcOrd="0" destOrd="0" parTransId="{6AB0CBAF-1506-48C5-BBCC-1391CDC4FE84}" sibTransId="{6AD6CE1E-4FC5-4B00-9AF7-F38A65064635}"/>
    <dgm:cxn modelId="{592E27BE-A1A8-4FC1-9493-98C89588B9C8}" type="presOf" srcId="{AFA3802E-5BBD-43CB-AEBD-FF3AD4CFA9BC}" destId="{3D62288E-05A6-4F86-AEE2-83165F164A92}" srcOrd="0" destOrd="0" presId="urn:microsoft.com/office/officeart/2005/8/layout/cycle5"/>
    <dgm:cxn modelId="{EBE8E249-D124-4D78-BC46-E6B66904E2E6}" type="presOf" srcId="{B2AD3F07-0D41-46B3-A9C9-A5147FAC85FF}" destId="{4E731D1E-0D02-4FC0-B311-159B2506844D}" srcOrd="0" destOrd="0" presId="urn:microsoft.com/office/officeart/2005/8/layout/cycle5"/>
    <dgm:cxn modelId="{7ADF73D6-239F-4E6A-BD77-67201B98F0EA}" srcId="{BF63FC3B-34CA-418B-958B-D715063AF574}" destId="{AFA3802E-5BBD-43CB-AEBD-FF3AD4CFA9BC}" srcOrd="1" destOrd="0" parTransId="{693D1EBB-B9A5-4AB9-AEB4-C086A1F0731C}" sibTransId="{9C4C58AD-6BEB-42D7-80BF-A4D45185F775}"/>
    <dgm:cxn modelId="{5E7DE9FB-0C2F-4365-A405-7DADEE18EF6D}" type="presOf" srcId="{909E68B8-CC3B-4A56-AA4A-5AE656CA0EC5}" destId="{E43B347D-E532-4D37-86EE-8C6518ED2FFD}" srcOrd="0" destOrd="0" presId="urn:microsoft.com/office/officeart/2005/8/layout/cycle5"/>
    <dgm:cxn modelId="{ACB287D4-6D37-4246-98E5-BDFFE558C141}" type="presOf" srcId="{93CC2812-87B3-498A-AB23-0D1DCCB8A234}" destId="{3E5950A7-D7F6-4715-AAFA-6FE46F46606B}" srcOrd="0" destOrd="0" presId="urn:microsoft.com/office/officeart/2005/8/layout/cycle5"/>
    <dgm:cxn modelId="{159B55C6-7ACC-4CDF-8503-C8EC72DB9D0A}" type="presOf" srcId="{8277BFCA-6ACB-47AD-8CBA-42065BE5E91F}" destId="{00D1FB68-9727-4927-BA4E-0304C3F13027}" srcOrd="0" destOrd="0" presId="urn:microsoft.com/office/officeart/2005/8/layout/cycle5"/>
    <dgm:cxn modelId="{36E2A8AC-E1B7-433A-B24F-2BA8BD1A096E}" srcId="{BF63FC3B-34CA-418B-958B-D715063AF574}" destId="{FA0F2060-0186-44B1-B52D-0869E62F89DD}" srcOrd="3" destOrd="0" parTransId="{C963E856-DCBF-4C3B-8A14-408BAC8DDFFE}" sibTransId="{7F2AB91A-CB3C-4FC3-80A0-EBCB98A1D94A}"/>
    <dgm:cxn modelId="{847DC5BA-97BE-40E2-BE02-38B0F60791A4}" srcId="{BF63FC3B-34CA-418B-958B-D715063AF574}" destId="{76882C1D-0218-4BE2-89B1-CDD9650E9D7B}" srcOrd="2" destOrd="0" parTransId="{85352C90-8DCD-4BC4-991D-B51146F9DD58}" sibTransId="{93CC2812-87B3-498A-AB23-0D1DCCB8A234}"/>
    <dgm:cxn modelId="{5B58AAF0-A1D4-4B84-820F-FE8F360163F1}" type="presOf" srcId="{7F2AB91A-CB3C-4FC3-80A0-EBCB98A1D94A}" destId="{12F55335-684A-4ACB-9A1A-E1E82BD62146}" srcOrd="0" destOrd="0" presId="urn:microsoft.com/office/officeart/2005/8/layout/cycle5"/>
    <dgm:cxn modelId="{ACFB7E07-2660-48C2-A3D5-ECC9D3B4359E}" type="presOf" srcId="{BF63FC3B-34CA-418B-958B-D715063AF574}" destId="{6DEFDA66-0F9B-4B8B-9ABC-4669F6B0ACE9}" srcOrd="0" destOrd="0" presId="urn:microsoft.com/office/officeart/2005/8/layout/cycle5"/>
    <dgm:cxn modelId="{BF6CE08E-1C46-4199-B0AE-AD307ACF7B5B}" srcId="{BF63FC3B-34CA-418B-958B-D715063AF574}" destId="{909E68B8-CC3B-4A56-AA4A-5AE656CA0EC5}" srcOrd="5" destOrd="0" parTransId="{24817930-9C96-49EB-AF28-4CA3636A9DA3}" sibTransId="{5E226BB3-8654-4DB0-9EA0-D0068D6428F8}"/>
    <dgm:cxn modelId="{39897EC5-9FA7-449A-9814-B5D37C14F721}" type="presOf" srcId="{9C4C58AD-6BEB-42D7-80BF-A4D45185F775}" destId="{EE489907-2799-4F76-B1DF-D5947CE5CECE}" srcOrd="0" destOrd="0" presId="urn:microsoft.com/office/officeart/2005/8/layout/cycle5"/>
    <dgm:cxn modelId="{9CEAE8DF-45FF-43A7-AE1E-A3EE913A4BE0}" type="presOf" srcId="{FA0F2060-0186-44B1-B52D-0869E62F89DD}" destId="{2E597173-5F94-46CD-A606-93AAC060B90D}" srcOrd="0" destOrd="0" presId="urn:microsoft.com/office/officeart/2005/8/layout/cycle5"/>
    <dgm:cxn modelId="{AA0DFD78-E28E-4AAA-AFAB-D9ACB20D902E}" type="presOf" srcId="{48AAEEF5-DD87-48E9-B0B2-CDF548EEC2E6}" destId="{1BD45C06-698E-4740-8347-7FEE83F94B47}" srcOrd="0" destOrd="0" presId="urn:microsoft.com/office/officeart/2005/8/layout/cycle5"/>
    <dgm:cxn modelId="{0D513EEB-7CBB-4B23-8793-50459A110DDF}" srcId="{BF63FC3B-34CA-418B-958B-D715063AF574}" destId="{B2AD3F07-0D41-46B3-A9C9-A5147FAC85FF}" srcOrd="4" destOrd="0" parTransId="{F0F1DB11-FDA7-4A6E-887A-B0CACA9356B0}" sibTransId="{48AAEEF5-DD87-48E9-B0B2-CDF548EEC2E6}"/>
    <dgm:cxn modelId="{1CB5C000-4C4D-405F-A200-148E5903D6AC}" type="presOf" srcId="{5E226BB3-8654-4DB0-9EA0-D0068D6428F8}" destId="{1575793B-31DA-41B3-8E4C-3C5AC653B2FD}" srcOrd="0" destOrd="0" presId="urn:microsoft.com/office/officeart/2005/8/layout/cycle5"/>
    <dgm:cxn modelId="{B0A38BAC-7CC5-4632-8AA4-4B26A4AA7B39}" type="presOf" srcId="{76882C1D-0218-4BE2-89B1-CDD9650E9D7B}" destId="{0DF5380F-B7AA-480A-887F-DC6C1B7E2E82}" srcOrd="0" destOrd="0" presId="urn:microsoft.com/office/officeart/2005/8/layout/cycle5"/>
    <dgm:cxn modelId="{E4E10B9B-F648-4871-A7E9-A227A3CABF63}" type="presParOf" srcId="{6DEFDA66-0F9B-4B8B-9ABC-4669F6B0ACE9}" destId="{00D1FB68-9727-4927-BA4E-0304C3F13027}" srcOrd="0" destOrd="0" presId="urn:microsoft.com/office/officeart/2005/8/layout/cycle5"/>
    <dgm:cxn modelId="{D349B8DB-4EAF-47FF-845A-26894680961A}" type="presParOf" srcId="{6DEFDA66-0F9B-4B8B-9ABC-4669F6B0ACE9}" destId="{A034100B-0ADE-4703-91DF-2F0396B28849}" srcOrd="1" destOrd="0" presId="urn:microsoft.com/office/officeart/2005/8/layout/cycle5"/>
    <dgm:cxn modelId="{ED1826A8-410D-40D1-9276-20ECB783366E}" type="presParOf" srcId="{6DEFDA66-0F9B-4B8B-9ABC-4669F6B0ACE9}" destId="{6DB70FC2-9535-4CFF-A083-53D7EEE9D708}" srcOrd="2" destOrd="0" presId="urn:microsoft.com/office/officeart/2005/8/layout/cycle5"/>
    <dgm:cxn modelId="{B9812BCC-1B71-4472-98ED-448AA63BE5C5}" type="presParOf" srcId="{6DEFDA66-0F9B-4B8B-9ABC-4669F6B0ACE9}" destId="{3D62288E-05A6-4F86-AEE2-83165F164A92}" srcOrd="3" destOrd="0" presId="urn:microsoft.com/office/officeart/2005/8/layout/cycle5"/>
    <dgm:cxn modelId="{1C045A74-ABD0-4841-BF83-93956C348CB1}" type="presParOf" srcId="{6DEFDA66-0F9B-4B8B-9ABC-4669F6B0ACE9}" destId="{CE2B8B24-C36E-418F-A483-24CCA3B6DCE1}" srcOrd="4" destOrd="0" presId="urn:microsoft.com/office/officeart/2005/8/layout/cycle5"/>
    <dgm:cxn modelId="{EAB27E91-9192-49D0-9174-56E255D817B1}" type="presParOf" srcId="{6DEFDA66-0F9B-4B8B-9ABC-4669F6B0ACE9}" destId="{EE489907-2799-4F76-B1DF-D5947CE5CECE}" srcOrd="5" destOrd="0" presId="urn:microsoft.com/office/officeart/2005/8/layout/cycle5"/>
    <dgm:cxn modelId="{54A92D50-F4BB-471B-A271-41CDA459E593}" type="presParOf" srcId="{6DEFDA66-0F9B-4B8B-9ABC-4669F6B0ACE9}" destId="{0DF5380F-B7AA-480A-887F-DC6C1B7E2E82}" srcOrd="6" destOrd="0" presId="urn:microsoft.com/office/officeart/2005/8/layout/cycle5"/>
    <dgm:cxn modelId="{91A0AF9D-CE0B-45AF-8B6D-7363A354D896}" type="presParOf" srcId="{6DEFDA66-0F9B-4B8B-9ABC-4669F6B0ACE9}" destId="{F9955D1D-49CF-4728-BE14-6704C9A808BF}" srcOrd="7" destOrd="0" presId="urn:microsoft.com/office/officeart/2005/8/layout/cycle5"/>
    <dgm:cxn modelId="{F5A3D6C8-364D-4D2B-A6B0-E7923E0F224D}" type="presParOf" srcId="{6DEFDA66-0F9B-4B8B-9ABC-4669F6B0ACE9}" destId="{3E5950A7-D7F6-4715-AAFA-6FE46F46606B}" srcOrd="8" destOrd="0" presId="urn:microsoft.com/office/officeart/2005/8/layout/cycle5"/>
    <dgm:cxn modelId="{6AB22BE3-98CD-474E-A8F7-03C9F848F679}" type="presParOf" srcId="{6DEFDA66-0F9B-4B8B-9ABC-4669F6B0ACE9}" destId="{2E597173-5F94-46CD-A606-93AAC060B90D}" srcOrd="9" destOrd="0" presId="urn:microsoft.com/office/officeart/2005/8/layout/cycle5"/>
    <dgm:cxn modelId="{ABF6A940-EF63-450F-9E8E-5C170FD17817}" type="presParOf" srcId="{6DEFDA66-0F9B-4B8B-9ABC-4669F6B0ACE9}" destId="{47FED378-2CF0-4D8E-9286-FB40A6B60D76}" srcOrd="10" destOrd="0" presId="urn:microsoft.com/office/officeart/2005/8/layout/cycle5"/>
    <dgm:cxn modelId="{D7D8EB99-1A60-4FE5-B38E-5996C441AFD5}" type="presParOf" srcId="{6DEFDA66-0F9B-4B8B-9ABC-4669F6B0ACE9}" destId="{12F55335-684A-4ACB-9A1A-E1E82BD62146}" srcOrd="11" destOrd="0" presId="urn:microsoft.com/office/officeart/2005/8/layout/cycle5"/>
    <dgm:cxn modelId="{08EB5089-EB57-4272-9C07-5B3A237B6F3A}" type="presParOf" srcId="{6DEFDA66-0F9B-4B8B-9ABC-4669F6B0ACE9}" destId="{4E731D1E-0D02-4FC0-B311-159B2506844D}" srcOrd="12" destOrd="0" presId="urn:microsoft.com/office/officeart/2005/8/layout/cycle5"/>
    <dgm:cxn modelId="{13B45B0D-F433-4351-976F-0BCE4159693D}" type="presParOf" srcId="{6DEFDA66-0F9B-4B8B-9ABC-4669F6B0ACE9}" destId="{9A08222E-0E6D-46BD-8C10-E70D932D4FED}" srcOrd="13" destOrd="0" presId="urn:microsoft.com/office/officeart/2005/8/layout/cycle5"/>
    <dgm:cxn modelId="{BDB0FCA9-4BD8-4227-AAAB-5CC028E56C44}" type="presParOf" srcId="{6DEFDA66-0F9B-4B8B-9ABC-4669F6B0ACE9}" destId="{1BD45C06-698E-4740-8347-7FEE83F94B47}" srcOrd="14" destOrd="0" presId="urn:microsoft.com/office/officeart/2005/8/layout/cycle5"/>
    <dgm:cxn modelId="{C398D580-B733-413F-9B5F-295505E158BA}" type="presParOf" srcId="{6DEFDA66-0F9B-4B8B-9ABC-4669F6B0ACE9}" destId="{E43B347D-E532-4D37-86EE-8C6518ED2FFD}" srcOrd="15" destOrd="0" presId="urn:microsoft.com/office/officeart/2005/8/layout/cycle5"/>
    <dgm:cxn modelId="{64259410-A2BB-42D3-B55F-1D8098B66CEE}" type="presParOf" srcId="{6DEFDA66-0F9B-4B8B-9ABC-4669F6B0ACE9}" destId="{0E29CB0F-D1BF-4C76-A0D1-99A91B24E901}" srcOrd="16" destOrd="0" presId="urn:microsoft.com/office/officeart/2005/8/layout/cycle5"/>
    <dgm:cxn modelId="{BD9312E6-7C59-40BA-8328-FA01FB8F6DEF}" type="presParOf" srcId="{6DEFDA66-0F9B-4B8B-9ABC-4669F6B0ACE9}" destId="{1575793B-31DA-41B3-8E4C-3C5AC653B2FD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7F85C2-5892-42AA-90BF-D87D9A8C5FEA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 phldr="1"/>
      <dgm:spPr/>
    </dgm:pt>
    <dgm:pt modelId="{AF8B97AF-81BF-4B00-A6B1-18BD6A75D0F6}">
      <dgm:prSet phldrT="[Text]"/>
      <dgm:spPr/>
      <dgm:t>
        <a:bodyPr/>
        <a:lstStyle/>
        <a:p>
          <a:r>
            <a:rPr lang="en-US" dirty="0" smtClean="0"/>
            <a:t>Audit Samples are identified using stratified random sampling</a:t>
          </a:r>
          <a:endParaRPr lang="en-US" dirty="0"/>
        </a:p>
      </dgm:t>
    </dgm:pt>
    <dgm:pt modelId="{CA21DECD-C83C-4B1B-8C12-7C0540B29805}" type="parTrans" cxnId="{125A688B-97C9-4A75-AA0D-8E39BF55B282}">
      <dgm:prSet/>
      <dgm:spPr/>
      <dgm:t>
        <a:bodyPr/>
        <a:lstStyle/>
        <a:p>
          <a:endParaRPr lang="en-US"/>
        </a:p>
      </dgm:t>
    </dgm:pt>
    <dgm:pt modelId="{04DA044F-EC9D-4AC9-956B-02B31C9088FE}" type="sibTrans" cxnId="{125A688B-97C9-4A75-AA0D-8E39BF55B282}">
      <dgm:prSet/>
      <dgm:spPr/>
      <dgm:t>
        <a:bodyPr/>
        <a:lstStyle/>
        <a:p>
          <a:endParaRPr lang="en-US"/>
        </a:p>
      </dgm:t>
    </dgm:pt>
    <dgm:pt modelId="{6AD9938B-1A5A-4ABB-8778-AD75EAD2BB73}">
      <dgm:prSet phldrT="[Text]"/>
      <dgm:spPr/>
      <dgm:t>
        <a:bodyPr/>
        <a:lstStyle/>
        <a:p>
          <a:r>
            <a:rPr lang="en-US" dirty="0" smtClean="0"/>
            <a:t>Samples are evaluated based on defined Audit Parameters</a:t>
          </a:r>
          <a:endParaRPr lang="en-US" dirty="0"/>
        </a:p>
      </dgm:t>
    </dgm:pt>
    <dgm:pt modelId="{2762C16C-5515-4B6C-827A-53AE597F39FC}" type="parTrans" cxnId="{9E908DF2-D8A3-438D-9DBF-BB230861D2F2}">
      <dgm:prSet/>
      <dgm:spPr/>
      <dgm:t>
        <a:bodyPr/>
        <a:lstStyle/>
        <a:p>
          <a:endParaRPr lang="en-US"/>
        </a:p>
      </dgm:t>
    </dgm:pt>
    <dgm:pt modelId="{A673BE1B-D73B-4643-9B2D-8FBA7ACCE9DB}" type="sibTrans" cxnId="{9E908DF2-D8A3-438D-9DBF-BB230861D2F2}">
      <dgm:prSet/>
      <dgm:spPr/>
      <dgm:t>
        <a:bodyPr/>
        <a:lstStyle/>
        <a:p>
          <a:endParaRPr lang="en-US"/>
        </a:p>
      </dgm:t>
    </dgm:pt>
    <dgm:pt modelId="{D5697AD2-F77A-4297-B50C-5F1DD6411F3F}">
      <dgm:prSet phldrT="[Text]"/>
      <dgm:spPr/>
      <dgm:t>
        <a:bodyPr/>
        <a:lstStyle/>
        <a:p>
          <a:r>
            <a:rPr lang="en-US" dirty="0" smtClean="0"/>
            <a:t>Final Score is published based on audit findings</a:t>
          </a:r>
          <a:endParaRPr lang="en-US" dirty="0"/>
        </a:p>
      </dgm:t>
    </dgm:pt>
    <dgm:pt modelId="{5AAE5BAA-B4E8-4E23-8997-103660417647}" type="parTrans" cxnId="{18066DCA-EED2-4B61-9BCC-D88F9E7F3C35}">
      <dgm:prSet/>
      <dgm:spPr/>
      <dgm:t>
        <a:bodyPr/>
        <a:lstStyle/>
        <a:p>
          <a:endParaRPr lang="en-US"/>
        </a:p>
      </dgm:t>
    </dgm:pt>
    <dgm:pt modelId="{27851564-2392-4DF8-B658-CDC0C588FE10}" type="sibTrans" cxnId="{18066DCA-EED2-4B61-9BCC-D88F9E7F3C35}">
      <dgm:prSet/>
      <dgm:spPr/>
      <dgm:t>
        <a:bodyPr/>
        <a:lstStyle/>
        <a:p>
          <a:endParaRPr lang="en-US"/>
        </a:p>
      </dgm:t>
    </dgm:pt>
    <dgm:pt modelId="{67C36625-C542-42FB-8CD8-78BB615E4612}">
      <dgm:prSet phldrT="[Text]"/>
      <dgm:spPr/>
      <dgm:t>
        <a:bodyPr/>
        <a:lstStyle/>
        <a:p>
          <a:r>
            <a:rPr lang="en-US" dirty="0" smtClean="0"/>
            <a:t>Calibration happens between auditor and master auditor (Usually a SME)</a:t>
          </a:r>
          <a:endParaRPr lang="en-US" dirty="0"/>
        </a:p>
      </dgm:t>
    </dgm:pt>
    <dgm:pt modelId="{4446D1AB-D8EC-4E05-B785-BE41BA6D72F1}" type="parTrans" cxnId="{12649412-628D-4CEE-8627-A8ED735BE746}">
      <dgm:prSet/>
      <dgm:spPr/>
      <dgm:t>
        <a:bodyPr/>
        <a:lstStyle/>
        <a:p>
          <a:endParaRPr lang="en-US"/>
        </a:p>
      </dgm:t>
    </dgm:pt>
    <dgm:pt modelId="{2BA1A02D-3B37-4C16-AB58-6E2D8E12A5A6}" type="sibTrans" cxnId="{12649412-628D-4CEE-8627-A8ED735BE746}">
      <dgm:prSet/>
      <dgm:spPr/>
      <dgm:t>
        <a:bodyPr/>
        <a:lstStyle/>
        <a:p>
          <a:endParaRPr lang="en-US"/>
        </a:p>
      </dgm:t>
    </dgm:pt>
    <dgm:pt modelId="{359E72DB-0E6A-458B-968B-1D35AAB6A22D}" type="pres">
      <dgm:prSet presAssocID="{0F7F85C2-5892-42AA-90BF-D87D9A8C5FEA}" presName="Name0" presStyleCnt="0">
        <dgm:presLayoutVars>
          <dgm:dir/>
          <dgm:resizeHandles val="exact"/>
        </dgm:presLayoutVars>
      </dgm:prSet>
      <dgm:spPr/>
    </dgm:pt>
    <dgm:pt modelId="{E333274C-6F5E-40F4-9355-19B14415F95D}" type="pres">
      <dgm:prSet presAssocID="{AF8B97AF-81BF-4B00-A6B1-18BD6A75D0F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0BDA18-BECD-4340-9FDE-CD669F2498F1}" type="pres">
      <dgm:prSet presAssocID="{04DA044F-EC9D-4AC9-956B-02B31C9088FE}" presName="sibTrans" presStyleLbl="sibTrans2D1" presStyleIdx="0" presStyleCnt="3"/>
      <dgm:spPr/>
    </dgm:pt>
    <dgm:pt modelId="{84ACAE43-32A2-445D-8957-D0273CA5E0E9}" type="pres">
      <dgm:prSet presAssocID="{04DA044F-EC9D-4AC9-956B-02B31C9088FE}" presName="connectorText" presStyleLbl="sibTrans2D1" presStyleIdx="0" presStyleCnt="3"/>
      <dgm:spPr/>
    </dgm:pt>
    <dgm:pt modelId="{EFD55F04-9048-4BD2-BA86-5A235C1107CC}" type="pres">
      <dgm:prSet presAssocID="{6AD9938B-1A5A-4ABB-8778-AD75EAD2BB7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07B884-9A30-40AB-9304-A113899F31AA}" type="pres">
      <dgm:prSet presAssocID="{A673BE1B-D73B-4643-9B2D-8FBA7ACCE9DB}" presName="sibTrans" presStyleLbl="sibTrans2D1" presStyleIdx="1" presStyleCnt="3"/>
      <dgm:spPr/>
    </dgm:pt>
    <dgm:pt modelId="{7A2D3E40-B658-469F-9116-1C4969BA874A}" type="pres">
      <dgm:prSet presAssocID="{A673BE1B-D73B-4643-9B2D-8FBA7ACCE9DB}" presName="connectorText" presStyleLbl="sibTrans2D1" presStyleIdx="1" presStyleCnt="3"/>
      <dgm:spPr/>
    </dgm:pt>
    <dgm:pt modelId="{9C02821F-D4C2-4138-8071-633F4F255F92}" type="pres">
      <dgm:prSet presAssocID="{67C36625-C542-42FB-8CD8-78BB615E4612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4727D2-BB2D-4E46-A1EE-E561870E9F2B}" type="pres">
      <dgm:prSet presAssocID="{2BA1A02D-3B37-4C16-AB58-6E2D8E12A5A6}" presName="sibTrans" presStyleLbl="sibTrans2D1" presStyleIdx="2" presStyleCnt="3"/>
      <dgm:spPr/>
    </dgm:pt>
    <dgm:pt modelId="{7A6D564E-FD7C-4F2D-A0CC-659F629464AA}" type="pres">
      <dgm:prSet presAssocID="{2BA1A02D-3B37-4C16-AB58-6E2D8E12A5A6}" presName="connectorText" presStyleLbl="sibTrans2D1" presStyleIdx="2" presStyleCnt="3"/>
      <dgm:spPr/>
    </dgm:pt>
    <dgm:pt modelId="{B0F600EC-0314-4D92-97B1-231953C40321}" type="pres">
      <dgm:prSet presAssocID="{D5697AD2-F77A-4297-B50C-5F1DD6411F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908DF2-D8A3-438D-9DBF-BB230861D2F2}" srcId="{0F7F85C2-5892-42AA-90BF-D87D9A8C5FEA}" destId="{6AD9938B-1A5A-4ABB-8778-AD75EAD2BB73}" srcOrd="1" destOrd="0" parTransId="{2762C16C-5515-4B6C-827A-53AE597F39FC}" sibTransId="{A673BE1B-D73B-4643-9B2D-8FBA7ACCE9DB}"/>
    <dgm:cxn modelId="{CA8A1F16-A57C-4F6F-82EA-F47BB03683D6}" type="presOf" srcId="{6AD9938B-1A5A-4ABB-8778-AD75EAD2BB73}" destId="{EFD55F04-9048-4BD2-BA86-5A235C1107CC}" srcOrd="0" destOrd="0" presId="urn:microsoft.com/office/officeart/2005/8/layout/process1"/>
    <dgm:cxn modelId="{75DA5D35-3842-4BA1-8C35-BDB3062966CD}" type="presOf" srcId="{AF8B97AF-81BF-4B00-A6B1-18BD6A75D0F6}" destId="{E333274C-6F5E-40F4-9355-19B14415F95D}" srcOrd="0" destOrd="0" presId="urn:microsoft.com/office/officeart/2005/8/layout/process1"/>
    <dgm:cxn modelId="{125A688B-97C9-4A75-AA0D-8E39BF55B282}" srcId="{0F7F85C2-5892-42AA-90BF-D87D9A8C5FEA}" destId="{AF8B97AF-81BF-4B00-A6B1-18BD6A75D0F6}" srcOrd="0" destOrd="0" parTransId="{CA21DECD-C83C-4B1B-8C12-7C0540B29805}" sibTransId="{04DA044F-EC9D-4AC9-956B-02B31C9088FE}"/>
    <dgm:cxn modelId="{52770D0B-D041-408F-9F5D-971187E9D513}" type="presOf" srcId="{04DA044F-EC9D-4AC9-956B-02B31C9088FE}" destId="{180BDA18-BECD-4340-9FDE-CD669F2498F1}" srcOrd="0" destOrd="0" presId="urn:microsoft.com/office/officeart/2005/8/layout/process1"/>
    <dgm:cxn modelId="{F5F9D170-B3A8-429C-92AA-EFDDF88AE63F}" type="presOf" srcId="{A673BE1B-D73B-4643-9B2D-8FBA7ACCE9DB}" destId="{2007B884-9A30-40AB-9304-A113899F31AA}" srcOrd="0" destOrd="0" presId="urn:microsoft.com/office/officeart/2005/8/layout/process1"/>
    <dgm:cxn modelId="{33E7BAB2-CD2F-414C-8645-F762CB86BD8D}" type="presOf" srcId="{D5697AD2-F77A-4297-B50C-5F1DD6411F3F}" destId="{B0F600EC-0314-4D92-97B1-231953C40321}" srcOrd="0" destOrd="0" presId="urn:microsoft.com/office/officeart/2005/8/layout/process1"/>
    <dgm:cxn modelId="{12649412-628D-4CEE-8627-A8ED735BE746}" srcId="{0F7F85C2-5892-42AA-90BF-D87D9A8C5FEA}" destId="{67C36625-C542-42FB-8CD8-78BB615E4612}" srcOrd="2" destOrd="0" parTransId="{4446D1AB-D8EC-4E05-B785-BE41BA6D72F1}" sibTransId="{2BA1A02D-3B37-4C16-AB58-6E2D8E12A5A6}"/>
    <dgm:cxn modelId="{6150D3DC-7405-4278-AAA8-A52C39C56E0E}" type="presOf" srcId="{A673BE1B-D73B-4643-9B2D-8FBA7ACCE9DB}" destId="{7A2D3E40-B658-469F-9116-1C4969BA874A}" srcOrd="1" destOrd="0" presId="urn:microsoft.com/office/officeart/2005/8/layout/process1"/>
    <dgm:cxn modelId="{C05F89AB-588C-4C2F-AC38-C14EB60D8513}" type="presOf" srcId="{67C36625-C542-42FB-8CD8-78BB615E4612}" destId="{9C02821F-D4C2-4138-8071-633F4F255F92}" srcOrd="0" destOrd="0" presId="urn:microsoft.com/office/officeart/2005/8/layout/process1"/>
    <dgm:cxn modelId="{18066DCA-EED2-4B61-9BCC-D88F9E7F3C35}" srcId="{0F7F85C2-5892-42AA-90BF-D87D9A8C5FEA}" destId="{D5697AD2-F77A-4297-B50C-5F1DD6411F3F}" srcOrd="3" destOrd="0" parTransId="{5AAE5BAA-B4E8-4E23-8997-103660417647}" sibTransId="{27851564-2392-4DF8-B658-CDC0C588FE10}"/>
    <dgm:cxn modelId="{7CDC6124-AF86-4D4A-9107-A4FFFB5607DE}" type="presOf" srcId="{2BA1A02D-3B37-4C16-AB58-6E2D8E12A5A6}" destId="{944727D2-BB2D-4E46-A1EE-E561870E9F2B}" srcOrd="0" destOrd="0" presId="urn:microsoft.com/office/officeart/2005/8/layout/process1"/>
    <dgm:cxn modelId="{A2A429F2-DB36-47B5-8D30-4AB947E46992}" type="presOf" srcId="{2BA1A02D-3B37-4C16-AB58-6E2D8E12A5A6}" destId="{7A6D564E-FD7C-4F2D-A0CC-659F629464AA}" srcOrd="1" destOrd="0" presId="urn:microsoft.com/office/officeart/2005/8/layout/process1"/>
    <dgm:cxn modelId="{787DAD9B-005D-44B7-B56D-09D58DDA5A42}" type="presOf" srcId="{0F7F85C2-5892-42AA-90BF-D87D9A8C5FEA}" destId="{359E72DB-0E6A-458B-968B-1D35AAB6A22D}" srcOrd="0" destOrd="0" presId="urn:microsoft.com/office/officeart/2005/8/layout/process1"/>
    <dgm:cxn modelId="{E42AAE6C-FE21-4266-BA99-090F39A0AD30}" type="presOf" srcId="{04DA044F-EC9D-4AC9-956B-02B31C9088FE}" destId="{84ACAE43-32A2-445D-8957-D0273CA5E0E9}" srcOrd="1" destOrd="0" presId="urn:microsoft.com/office/officeart/2005/8/layout/process1"/>
    <dgm:cxn modelId="{24260F7B-044F-4907-9B1D-39EF657026AB}" type="presParOf" srcId="{359E72DB-0E6A-458B-968B-1D35AAB6A22D}" destId="{E333274C-6F5E-40F4-9355-19B14415F95D}" srcOrd="0" destOrd="0" presId="urn:microsoft.com/office/officeart/2005/8/layout/process1"/>
    <dgm:cxn modelId="{48951C55-8FD5-4FFC-B36B-9EBEFC3C672F}" type="presParOf" srcId="{359E72DB-0E6A-458B-968B-1D35AAB6A22D}" destId="{180BDA18-BECD-4340-9FDE-CD669F2498F1}" srcOrd="1" destOrd="0" presId="urn:microsoft.com/office/officeart/2005/8/layout/process1"/>
    <dgm:cxn modelId="{C8CB5BC9-3359-4D69-97E3-0E6AAB232EF3}" type="presParOf" srcId="{180BDA18-BECD-4340-9FDE-CD669F2498F1}" destId="{84ACAE43-32A2-445D-8957-D0273CA5E0E9}" srcOrd="0" destOrd="0" presId="urn:microsoft.com/office/officeart/2005/8/layout/process1"/>
    <dgm:cxn modelId="{5DB7CAA6-4F5C-42FA-BB58-CF08E46B747F}" type="presParOf" srcId="{359E72DB-0E6A-458B-968B-1D35AAB6A22D}" destId="{EFD55F04-9048-4BD2-BA86-5A235C1107CC}" srcOrd="2" destOrd="0" presId="urn:microsoft.com/office/officeart/2005/8/layout/process1"/>
    <dgm:cxn modelId="{0A8D7BE0-C893-498C-B519-2279AA99F5A2}" type="presParOf" srcId="{359E72DB-0E6A-458B-968B-1D35AAB6A22D}" destId="{2007B884-9A30-40AB-9304-A113899F31AA}" srcOrd="3" destOrd="0" presId="urn:microsoft.com/office/officeart/2005/8/layout/process1"/>
    <dgm:cxn modelId="{A3ABB2A8-5AA4-4A64-9487-4127BF5C3E23}" type="presParOf" srcId="{2007B884-9A30-40AB-9304-A113899F31AA}" destId="{7A2D3E40-B658-469F-9116-1C4969BA874A}" srcOrd="0" destOrd="0" presId="urn:microsoft.com/office/officeart/2005/8/layout/process1"/>
    <dgm:cxn modelId="{97617B52-88A1-4C5A-80F6-D7C059312A21}" type="presParOf" srcId="{359E72DB-0E6A-458B-968B-1D35AAB6A22D}" destId="{9C02821F-D4C2-4138-8071-633F4F255F92}" srcOrd="4" destOrd="0" presId="urn:microsoft.com/office/officeart/2005/8/layout/process1"/>
    <dgm:cxn modelId="{2524ED60-5766-46D6-B633-811B69AB464A}" type="presParOf" srcId="{359E72DB-0E6A-458B-968B-1D35AAB6A22D}" destId="{944727D2-BB2D-4E46-A1EE-E561870E9F2B}" srcOrd="5" destOrd="0" presId="urn:microsoft.com/office/officeart/2005/8/layout/process1"/>
    <dgm:cxn modelId="{B7908AB8-8333-4B1A-B4DB-1C03E651EC88}" type="presParOf" srcId="{944727D2-BB2D-4E46-A1EE-E561870E9F2B}" destId="{7A6D564E-FD7C-4F2D-A0CC-659F629464AA}" srcOrd="0" destOrd="0" presId="urn:microsoft.com/office/officeart/2005/8/layout/process1"/>
    <dgm:cxn modelId="{F4312E3B-A912-47D8-A1EF-C576B9C7E6DE}" type="presParOf" srcId="{359E72DB-0E6A-458B-968B-1D35AAB6A22D}" destId="{B0F600EC-0314-4D92-97B1-231953C4032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6C4D2F7-2785-401E-9412-D841403B9018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6D43148C-1365-4106-A882-F41170903A73}">
      <dgm:prSet phldrT="[Text]"/>
      <dgm:spPr/>
      <dgm:t>
        <a:bodyPr/>
        <a:lstStyle/>
        <a:p>
          <a:r>
            <a:rPr lang="en-US" dirty="0" smtClean="0"/>
            <a:t>Customer query</a:t>
          </a:r>
          <a:endParaRPr lang="en-US" dirty="0"/>
        </a:p>
      </dgm:t>
    </dgm:pt>
    <dgm:pt modelId="{329C7E5E-4D1B-4BF0-96A7-A897FE878F48}" type="parTrans" cxnId="{A712208D-8043-4476-95E7-C6C67C16B993}">
      <dgm:prSet/>
      <dgm:spPr/>
      <dgm:t>
        <a:bodyPr/>
        <a:lstStyle/>
        <a:p>
          <a:endParaRPr lang="en-US"/>
        </a:p>
      </dgm:t>
    </dgm:pt>
    <dgm:pt modelId="{007AE5F7-0E48-421A-A6D5-E4A4120ADA24}" type="sibTrans" cxnId="{A712208D-8043-4476-95E7-C6C67C16B993}">
      <dgm:prSet/>
      <dgm:spPr/>
      <dgm:t>
        <a:bodyPr/>
        <a:lstStyle/>
        <a:p>
          <a:endParaRPr lang="en-US"/>
        </a:p>
      </dgm:t>
    </dgm:pt>
    <dgm:pt modelId="{E72BA7F8-6950-48B0-A7CA-9F02F81D40CC}">
      <dgm:prSet phldrT="[Text]"/>
      <dgm:spPr/>
      <dgm:t>
        <a:bodyPr/>
        <a:lstStyle/>
        <a:p>
          <a:r>
            <a:rPr lang="en-US" dirty="0" smtClean="0"/>
            <a:t>Response by analyst</a:t>
          </a:r>
          <a:endParaRPr lang="en-US" dirty="0"/>
        </a:p>
      </dgm:t>
    </dgm:pt>
    <dgm:pt modelId="{8063C189-8BDB-4470-BB4B-4D57852675F1}" type="parTrans" cxnId="{5C8A5FD6-0D33-4E30-B008-47B406D9E341}">
      <dgm:prSet/>
      <dgm:spPr/>
      <dgm:t>
        <a:bodyPr/>
        <a:lstStyle/>
        <a:p>
          <a:endParaRPr lang="en-US"/>
        </a:p>
      </dgm:t>
    </dgm:pt>
    <dgm:pt modelId="{610260E1-BB6C-4813-8776-B8814BB9B8E0}" type="sibTrans" cxnId="{5C8A5FD6-0D33-4E30-B008-47B406D9E341}">
      <dgm:prSet/>
      <dgm:spPr/>
      <dgm:t>
        <a:bodyPr/>
        <a:lstStyle/>
        <a:p>
          <a:endParaRPr lang="en-US"/>
        </a:p>
      </dgm:t>
    </dgm:pt>
    <dgm:pt modelId="{97B0F9D6-5D41-4BA3-A03F-14B49C1835E7}">
      <dgm:prSet phldrT="[Text]"/>
      <dgm:spPr/>
      <dgm:t>
        <a:bodyPr/>
        <a:lstStyle/>
        <a:p>
          <a:r>
            <a:rPr lang="en-US" dirty="0" smtClean="0"/>
            <a:t>Resolved / Escalated</a:t>
          </a:r>
          <a:endParaRPr lang="en-US" dirty="0"/>
        </a:p>
      </dgm:t>
    </dgm:pt>
    <dgm:pt modelId="{9ACA3DCC-E37F-4009-90F3-1F69F6D28D18}" type="parTrans" cxnId="{ED25007B-94AC-4166-8178-9AB6A1A7FE48}">
      <dgm:prSet/>
      <dgm:spPr/>
      <dgm:t>
        <a:bodyPr/>
        <a:lstStyle/>
        <a:p>
          <a:endParaRPr lang="en-US"/>
        </a:p>
      </dgm:t>
    </dgm:pt>
    <dgm:pt modelId="{4306C881-C94A-4312-90DD-FA45AAD58296}" type="sibTrans" cxnId="{ED25007B-94AC-4166-8178-9AB6A1A7FE48}">
      <dgm:prSet/>
      <dgm:spPr/>
      <dgm:t>
        <a:bodyPr/>
        <a:lstStyle/>
        <a:p>
          <a:endParaRPr lang="en-US"/>
        </a:p>
      </dgm:t>
    </dgm:pt>
    <dgm:pt modelId="{45AA841E-7395-4F00-870D-B6E75DACC619}" type="pres">
      <dgm:prSet presAssocID="{96C4D2F7-2785-401E-9412-D841403B9018}" presName="CompostProcess" presStyleCnt="0">
        <dgm:presLayoutVars>
          <dgm:dir/>
          <dgm:resizeHandles val="exact"/>
        </dgm:presLayoutVars>
      </dgm:prSet>
      <dgm:spPr/>
    </dgm:pt>
    <dgm:pt modelId="{BCEC1118-41F6-45ED-A7EC-7F013E3E8685}" type="pres">
      <dgm:prSet presAssocID="{96C4D2F7-2785-401E-9412-D841403B9018}" presName="arrow" presStyleLbl="bgShp" presStyleIdx="0" presStyleCnt="1"/>
      <dgm:spPr/>
    </dgm:pt>
    <dgm:pt modelId="{1F685DD0-F4D3-4E04-91CE-9E8711D3C054}" type="pres">
      <dgm:prSet presAssocID="{96C4D2F7-2785-401E-9412-D841403B9018}" presName="linearProcess" presStyleCnt="0"/>
      <dgm:spPr/>
    </dgm:pt>
    <dgm:pt modelId="{D46D82DD-FCC0-426C-88A9-A6CFAEB38629}" type="pres">
      <dgm:prSet presAssocID="{6D43148C-1365-4106-A882-F41170903A73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67F31A-B1D7-4EF5-AD42-A2A1DDDFD7BC}" type="pres">
      <dgm:prSet presAssocID="{007AE5F7-0E48-421A-A6D5-E4A4120ADA24}" presName="sibTrans" presStyleCnt="0"/>
      <dgm:spPr/>
    </dgm:pt>
    <dgm:pt modelId="{728DE31F-D130-4E5B-95DE-860AF0A1AC5B}" type="pres">
      <dgm:prSet presAssocID="{E72BA7F8-6950-48B0-A7CA-9F02F81D40CC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93E545-4FFA-4E91-9185-B96EBEDAB03F}" type="pres">
      <dgm:prSet presAssocID="{610260E1-BB6C-4813-8776-B8814BB9B8E0}" presName="sibTrans" presStyleCnt="0"/>
      <dgm:spPr/>
    </dgm:pt>
    <dgm:pt modelId="{0402FEE9-2D56-4680-98D0-5EFC600AF475}" type="pres">
      <dgm:prSet presAssocID="{97B0F9D6-5D41-4BA3-A03F-14B49C1835E7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A712208D-8043-4476-95E7-C6C67C16B993}" srcId="{96C4D2F7-2785-401E-9412-D841403B9018}" destId="{6D43148C-1365-4106-A882-F41170903A73}" srcOrd="0" destOrd="0" parTransId="{329C7E5E-4D1B-4BF0-96A7-A897FE878F48}" sibTransId="{007AE5F7-0E48-421A-A6D5-E4A4120ADA24}"/>
    <dgm:cxn modelId="{53EA7C2E-A5FC-420A-8C17-32CC8EA57984}" type="presOf" srcId="{97B0F9D6-5D41-4BA3-A03F-14B49C1835E7}" destId="{0402FEE9-2D56-4680-98D0-5EFC600AF475}" srcOrd="0" destOrd="0" presId="urn:microsoft.com/office/officeart/2005/8/layout/hProcess9"/>
    <dgm:cxn modelId="{A59DA583-2509-49AE-B7F7-A6EFC06A4C2A}" type="presOf" srcId="{E72BA7F8-6950-48B0-A7CA-9F02F81D40CC}" destId="{728DE31F-D130-4E5B-95DE-860AF0A1AC5B}" srcOrd="0" destOrd="0" presId="urn:microsoft.com/office/officeart/2005/8/layout/hProcess9"/>
    <dgm:cxn modelId="{5C8A5FD6-0D33-4E30-B008-47B406D9E341}" srcId="{96C4D2F7-2785-401E-9412-D841403B9018}" destId="{E72BA7F8-6950-48B0-A7CA-9F02F81D40CC}" srcOrd="1" destOrd="0" parTransId="{8063C189-8BDB-4470-BB4B-4D57852675F1}" sibTransId="{610260E1-BB6C-4813-8776-B8814BB9B8E0}"/>
    <dgm:cxn modelId="{ED25007B-94AC-4166-8178-9AB6A1A7FE48}" srcId="{96C4D2F7-2785-401E-9412-D841403B9018}" destId="{97B0F9D6-5D41-4BA3-A03F-14B49C1835E7}" srcOrd="2" destOrd="0" parTransId="{9ACA3DCC-E37F-4009-90F3-1F69F6D28D18}" sibTransId="{4306C881-C94A-4312-90DD-FA45AAD58296}"/>
    <dgm:cxn modelId="{C17D4CE3-DE0C-4B37-958A-8135A2CBE5F1}" type="presOf" srcId="{6D43148C-1365-4106-A882-F41170903A73}" destId="{D46D82DD-FCC0-426C-88A9-A6CFAEB38629}" srcOrd="0" destOrd="0" presId="urn:microsoft.com/office/officeart/2005/8/layout/hProcess9"/>
    <dgm:cxn modelId="{F9E520D1-108D-44D7-BBEC-B8F4761A748F}" type="presOf" srcId="{96C4D2F7-2785-401E-9412-D841403B9018}" destId="{45AA841E-7395-4F00-870D-B6E75DACC619}" srcOrd="0" destOrd="0" presId="urn:microsoft.com/office/officeart/2005/8/layout/hProcess9"/>
    <dgm:cxn modelId="{CB618F30-3AE6-4E2C-B4E0-99FC1512E56A}" type="presParOf" srcId="{45AA841E-7395-4F00-870D-B6E75DACC619}" destId="{BCEC1118-41F6-45ED-A7EC-7F013E3E8685}" srcOrd="0" destOrd="0" presId="urn:microsoft.com/office/officeart/2005/8/layout/hProcess9"/>
    <dgm:cxn modelId="{29E00DB2-3D09-4E31-AF16-26F3891E1C37}" type="presParOf" srcId="{45AA841E-7395-4F00-870D-B6E75DACC619}" destId="{1F685DD0-F4D3-4E04-91CE-9E8711D3C054}" srcOrd="1" destOrd="0" presId="urn:microsoft.com/office/officeart/2005/8/layout/hProcess9"/>
    <dgm:cxn modelId="{7DE94DDE-569D-44CE-B784-4A4759DE19C6}" type="presParOf" srcId="{1F685DD0-F4D3-4E04-91CE-9E8711D3C054}" destId="{D46D82DD-FCC0-426C-88A9-A6CFAEB38629}" srcOrd="0" destOrd="0" presId="urn:microsoft.com/office/officeart/2005/8/layout/hProcess9"/>
    <dgm:cxn modelId="{5C1F4D66-2A30-4E9A-81E6-35CF0C435BE8}" type="presParOf" srcId="{1F685DD0-F4D3-4E04-91CE-9E8711D3C054}" destId="{0067F31A-B1D7-4EF5-AD42-A2A1DDDFD7BC}" srcOrd="1" destOrd="0" presId="urn:microsoft.com/office/officeart/2005/8/layout/hProcess9"/>
    <dgm:cxn modelId="{0F3DA930-F201-4E15-B2F3-54B623AA82B1}" type="presParOf" srcId="{1F685DD0-F4D3-4E04-91CE-9E8711D3C054}" destId="{728DE31F-D130-4E5B-95DE-860AF0A1AC5B}" srcOrd="2" destOrd="0" presId="urn:microsoft.com/office/officeart/2005/8/layout/hProcess9"/>
    <dgm:cxn modelId="{8B3582FE-F300-42B2-BA62-0B74CDEA7C3E}" type="presParOf" srcId="{1F685DD0-F4D3-4E04-91CE-9E8711D3C054}" destId="{A193E545-4FFA-4E91-9185-B96EBEDAB03F}" srcOrd="3" destOrd="0" presId="urn:microsoft.com/office/officeart/2005/8/layout/hProcess9"/>
    <dgm:cxn modelId="{4F9A6854-8F94-411E-BB70-095847234B4F}" type="presParOf" srcId="{1F685DD0-F4D3-4E04-91CE-9E8711D3C054}" destId="{0402FEE9-2D56-4680-98D0-5EFC600AF475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8AE8E39-1B96-42B2-A115-83F8D095BC76}" type="doc">
      <dgm:prSet loTypeId="urn:microsoft.com/office/officeart/2005/8/layout/v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947D830-3A2E-435F-A403-55E9B343EC28}">
      <dgm:prSet phldrT="[Text]" custT="1"/>
      <dgm:spPr/>
      <dgm:t>
        <a:bodyPr/>
        <a:lstStyle/>
        <a:p>
          <a:r>
            <a:rPr lang="en-US" sz="2000" dirty="0" smtClean="0"/>
            <a:t>Question Reference </a:t>
          </a:r>
          <a:endParaRPr lang="en-US" sz="2000" dirty="0"/>
        </a:p>
      </dgm:t>
    </dgm:pt>
    <dgm:pt modelId="{14490948-28CB-4005-8CFF-81E056AB75DC}" type="parTrans" cxnId="{045BD33A-A28D-4EE4-B2EA-71FAFA0AC9C6}">
      <dgm:prSet/>
      <dgm:spPr/>
      <dgm:t>
        <a:bodyPr/>
        <a:lstStyle/>
        <a:p>
          <a:endParaRPr lang="en-US" sz="1600"/>
        </a:p>
      </dgm:t>
    </dgm:pt>
    <dgm:pt modelId="{14048C9D-1B1C-463B-B55D-106352DDD77B}" type="sibTrans" cxnId="{045BD33A-A28D-4EE4-B2EA-71FAFA0AC9C6}">
      <dgm:prSet/>
      <dgm:spPr/>
      <dgm:t>
        <a:bodyPr/>
        <a:lstStyle/>
        <a:p>
          <a:endParaRPr lang="en-US" sz="1600"/>
        </a:p>
      </dgm:t>
    </dgm:pt>
    <dgm:pt modelId="{67D5A057-2F39-42FA-9D71-51465733C099}">
      <dgm:prSet phldrT="[Text]" custT="1"/>
      <dgm:spPr/>
      <dgm:t>
        <a:bodyPr/>
        <a:lstStyle/>
        <a:p>
          <a:r>
            <a:rPr lang="en-US" sz="1200" dirty="0" smtClean="0"/>
            <a:t>Generated when an email is sent by customer. </a:t>
          </a:r>
          <a:endParaRPr lang="en-US" sz="1200" dirty="0"/>
        </a:p>
      </dgm:t>
    </dgm:pt>
    <dgm:pt modelId="{F651017A-8D67-4EC3-80E9-3A9B3D5FCDEE}" type="parTrans" cxnId="{F1453B6C-4DE5-42BA-A868-7C1FE93F0C90}">
      <dgm:prSet/>
      <dgm:spPr/>
      <dgm:t>
        <a:bodyPr/>
        <a:lstStyle/>
        <a:p>
          <a:endParaRPr lang="en-US" sz="1600"/>
        </a:p>
      </dgm:t>
    </dgm:pt>
    <dgm:pt modelId="{45B7FB9F-ACD8-4705-B089-6B5538A677C6}" type="sibTrans" cxnId="{F1453B6C-4DE5-42BA-A868-7C1FE93F0C90}">
      <dgm:prSet/>
      <dgm:spPr/>
      <dgm:t>
        <a:bodyPr/>
        <a:lstStyle/>
        <a:p>
          <a:endParaRPr lang="en-US" sz="1600"/>
        </a:p>
      </dgm:t>
    </dgm:pt>
    <dgm:pt modelId="{B3618108-9DA0-4C34-9095-451B9E5AC59C}">
      <dgm:prSet phldrT="[Text]" custT="1"/>
      <dgm:spPr/>
      <dgm:t>
        <a:bodyPr/>
        <a:lstStyle/>
        <a:p>
          <a:r>
            <a:rPr lang="en-US" sz="1200" dirty="0" smtClean="0"/>
            <a:t>It is also called Incident Numbers</a:t>
          </a:r>
          <a:endParaRPr lang="en-US" sz="1200" dirty="0"/>
        </a:p>
      </dgm:t>
    </dgm:pt>
    <dgm:pt modelId="{7864FAE5-98C8-4F8B-90F9-10DA70EA9CA1}" type="parTrans" cxnId="{FACC3E5A-7A2B-4B7A-B382-598097EA29F5}">
      <dgm:prSet/>
      <dgm:spPr/>
      <dgm:t>
        <a:bodyPr/>
        <a:lstStyle/>
        <a:p>
          <a:endParaRPr lang="en-US" sz="1600"/>
        </a:p>
      </dgm:t>
    </dgm:pt>
    <dgm:pt modelId="{35090EA3-8798-4B78-A9CC-34949DE2D5B3}" type="sibTrans" cxnId="{FACC3E5A-7A2B-4B7A-B382-598097EA29F5}">
      <dgm:prSet/>
      <dgm:spPr/>
      <dgm:t>
        <a:bodyPr/>
        <a:lstStyle/>
        <a:p>
          <a:endParaRPr lang="en-US" sz="1600"/>
        </a:p>
      </dgm:t>
    </dgm:pt>
    <dgm:pt modelId="{B9A7FD3D-4BC5-486E-BB4D-46E883AB58B5}">
      <dgm:prSet phldrT="[Text]" custT="1"/>
      <dgm:spPr/>
      <dgm:t>
        <a:bodyPr/>
        <a:lstStyle/>
        <a:p>
          <a:r>
            <a:rPr lang="en-US" sz="2000" dirty="0" smtClean="0"/>
            <a:t>Subject</a:t>
          </a:r>
          <a:endParaRPr lang="en-US" sz="2000" dirty="0"/>
        </a:p>
      </dgm:t>
    </dgm:pt>
    <dgm:pt modelId="{917C2768-7AD5-47AE-B59E-A78CA696FFBA}" type="parTrans" cxnId="{33F2B379-5F37-4A2D-AB0C-B05242CB97B6}">
      <dgm:prSet/>
      <dgm:spPr/>
      <dgm:t>
        <a:bodyPr/>
        <a:lstStyle/>
        <a:p>
          <a:endParaRPr lang="en-US" sz="1600"/>
        </a:p>
      </dgm:t>
    </dgm:pt>
    <dgm:pt modelId="{C1DC2DB7-5304-438D-9397-2914D128A552}" type="sibTrans" cxnId="{33F2B379-5F37-4A2D-AB0C-B05242CB97B6}">
      <dgm:prSet/>
      <dgm:spPr/>
      <dgm:t>
        <a:bodyPr/>
        <a:lstStyle/>
        <a:p>
          <a:endParaRPr lang="en-US" sz="1600"/>
        </a:p>
      </dgm:t>
    </dgm:pt>
    <dgm:pt modelId="{3737DE4D-DA84-4E0B-A645-57EF3ABC1048}">
      <dgm:prSet phldrT="[Text]" custT="1"/>
      <dgm:spPr/>
      <dgm:t>
        <a:bodyPr/>
        <a:lstStyle/>
        <a:p>
          <a:r>
            <a:rPr lang="en-US" sz="1200" dirty="0" smtClean="0"/>
            <a:t>As specified by customer</a:t>
          </a:r>
          <a:endParaRPr lang="en-US" sz="1200" dirty="0"/>
        </a:p>
      </dgm:t>
    </dgm:pt>
    <dgm:pt modelId="{905F901A-272B-404A-89C4-5438A060F59B}" type="parTrans" cxnId="{C5FC76D7-3024-457D-9FD9-51721A4E7B5B}">
      <dgm:prSet/>
      <dgm:spPr/>
      <dgm:t>
        <a:bodyPr/>
        <a:lstStyle/>
        <a:p>
          <a:endParaRPr lang="en-US" sz="1600"/>
        </a:p>
      </dgm:t>
    </dgm:pt>
    <dgm:pt modelId="{342A0DA6-3E7D-450E-975E-E633D9FFF3CB}" type="sibTrans" cxnId="{C5FC76D7-3024-457D-9FD9-51721A4E7B5B}">
      <dgm:prSet/>
      <dgm:spPr/>
      <dgm:t>
        <a:bodyPr/>
        <a:lstStyle/>
        <a:p>
          <a:endParaRPr lang="en-US" sz="1600"/>
        </a:p>
      </dgm:t>
    </dgm:pt>
    <dgm:pt modelId="{A034FC77-AEE8-4D09-B704-F28C543199D3}">
      <dgm:prSet phldrT="[Text]" custT="1"/>
      <dgm:spPr/>
      <dgm:t>
        <a:bodyPr/>
        <a:lstStyle/>
        <a:p>
          <a:r>
            <a:rPr lang="en-US" sz="2000" dirty="0" smtClean="0"/>
            <a:t>Mail from Customer </a:t>
          </a:r>
          <a:endParaRPr lang="en-US" sz="2000" dirty="0"/>
        </a:p>
      </dgm:t>
    </dgm:pt>
    <dgm:pt modelId="{58C4BF35-066C-4599-A72D-D9CD3D1F5200}" type="parTrans" cxnId="{96EA9236-2CD5-410F-8593-A7A4AFA62E9C}">
      <dgm:prSet/>
      <dgm:spPr/>
      <dgm:t>
        <a:bodyPr/>
        <a:lstStyle/>
        <a:p>
          <a:endParaRPr lang="en-US" sz="1600"/>
        </a:p>
      </dgm:t>
    </dgm:pt>
    <dgm:pt modelId="{4C069A1B-8347-4070-A08B-72F879EC962C}" type="sibTrans" cxnId="{96EA9236-2CD5-410F-8593-A7A4AFA62E9C}">
      <dgm:prSet/>
      <dgm:spPr/>
      <dgm:t>
        <a:bodyPr/>
        <a:lstStyle/>
        <a:p>
          <a:endParaRPr lang="en-US" sz="1600"/>
        </a:p>
      </dgm:t>
    </dgm:pt>
    <dgm:pt modelId="{EEFC90A4-9907-4329-A8C8-D3EF81817D7B}">
      <dgm:prSet phldrT="[Text]" custT="1"/>
      <dgm:spPr/>
      <dgm:t>
        <a:bodyPr/>
        <a:lstStyle/>
        <a:p>
          <a:r>
            <a:rPr lang="en-US" sz="1200" dirty="0" smtClean="0"/>
            <a:t>Query from Customer</a:t>
          </a:r>
          <a:endParaRPr lang="en-US" sz="1200" dirty="0"/>
        </a:p>
      </dgm:t>
    </dgm:pt>
    <dgm:pt modelId="{888806BE-639F-4DB0-9C25-1105970D2EEB}" type="parTrans" cxnId="{E360CE94-3176-449E-B75F-F874AFC5AC20}">
      <dgm:prSet/>
      <dgm:spPr/>
      <dgm:t>
        <a:bodyPr/>
        <a:lstStyle/>
        <a:p>
          <a:endParaRPr lang="en-US" sz="1600"/>
        </a:p>
      </dgm:t>
    </dgm:pt>
    <dgm:pt modelId="{FABC3034-F531-4D55-A6BD-E315096CB852}" type="sibTrans" cxnId="{E360CE94-3176-449E-B75F-F874AFC5AC20}">
      <dgm:prSet/>
      <dgm:spPr/>
      <dgm:t>
        <a:bodyPr/>
        <a:lstStyle/>
        <a:p>
          <a:endParaRPr lang="en-US" sz="1600"/>
        </a:p>
      </dgm:t>
    </dgm:pt>
    <dgm:pt modelId="{9AF2841B-48BA-4559-8686-138E374E7DB5}">
      <dgm:prSet custT="1"/>
      <dgm:spPr/>
      <dgm:t>
        <a:bodyPr/>
        <a:lstStyle/>
        <a:p>
          <a:r>
            <a:rPr lang="en-US" sz="1200" dirty="0" smtClean="0"/>
            <a:t>Appears under Customer By Service Email</a:t>
          </a:r>
          <a:endParaRPr lang="en-US" sz="1200" dirty="0"/>
        </a:p>
      </dgm:t>
    </dgm:pt>
    <dgm:pt modelId="{2A2E150C-F27C-48D6-892B-7B3C06D0C19E}" type="parTrans" cxnId="{BA009AD0-791E-466D-BC28-58010DE8B291}">
      <dgm:prSet/>
      <dgm:spPr/>
      <dgm:t>
        <a:bodyPr/>
        <a:lstStyle/>
        <a:p>
          <a:endParaRPr lang="en-US" sz="1600"/>
        </a:p>
      </dgm:t>
    </dgm:pt>
    <dgm:pt modelId="{86EAEDFF-6BF1-4AE3-B1CF-C0A0F4F344AB}" type="sibTrans" cxnId="{BA009AD0-791E-466D-BC28-58010DE8B291}">
      <dgm:prSet/>
      <dgm:spPr/>
      <dgm:t>
        <a:bodyPr/>
        <a:lstStyle/>
        <a:p>
          <a:endParaRPr lang="en-US" sz="1600"/>
        </a:p>
      </dgm:t>
    </dgm:pt>
    <dgm:pt modelId="{7C953C4F-CDEF-4972-B29E-4D90D58C667F}">
      <dgm:prSet custT="1"/>
      <dgm:spPr/>
      <dgm:t>
        <a:bodyPr/>
        <a:lstStyle/>
        <a:p>
          <a:r>
            <a:rPr lang="en-US" sz="2000" dirty="0" smtClean="0"/>
            <a:t>Response by Analyst </a:t>
          </a:r>
          <a:endParaRPr lang="en-US" sz="2000" dirty="0"/>
        </a:p>
      </dgm:t>
    </dgm:pt>
    <dgm:pt modelId="{C1236564-24D5-4894-A4AE-1B7F03BE9455}" type="parTrans" cxnId="{023E4C89-9EC2-4BA1-BD73-7CFEF80C0AAE}">
      <dgm:prSet/>
      <dgm:spPr/>
      <dgm:t>
        <a:bodyPr/>
        <a:lstStyle/>
        <a:p>
          <a:endParaRPr lang="en-US" sz="1600"/>
        </a:p>
      </dgm:t>
    </dgm:pt>
    <dgm:pt modelId="{C50B0479-454A-4159-99C4-9477E059806D}" type="sibTrans" cxnId="{023E4C89-9EC2-4BA1-BD73-7CFEF80C0AAE}">
      <dgm:prSet/>
      <dgm:spPr/>
      <dgm:t>
        <a:bodyPr/>
        <a:lstStyle/>
        <a:p>
          <a:endParaRPr lang="en-US" sz="1600"/>
        </a:p>
      </dgm:t>
    </dgm:pt>
    <dgm:pt modelId="{FB79690C-3503-4520-8F65-E2C4E2446479}">
      <dgm:prSet custT="1"/>
      <dgm:spPr/>
      <dgm:t>
        <a:bodyPr/>
        <a:lstStyle/>
        <a:p>
          <a:r>
            <a:rPr lang="en-US" sz="1200" dirty="0" smtClean="0"/>
            <a:t>Appears under Response By Email</a:t>
          </a:r>
          <a:endParaRPr lang="en-US" sz="1200" dirty="0"/>
        </a:p>
      </dgm:t>
    </dgm:pt>
    <dgm:pt modelId="{D429720B-240E-46F8-A738-E7DA5FF85D16}" type="parTrans" cxnId="{42F730AB-7DE5-4CBC-9123-B100A63F3D54}">
      <dgm:prSet/>
      <dgm:spPr/>
      <dgm:t>
        <a:bodyPr/>
        <a:lstStyle/>
        <a:p>
          <a:endParaRPr lang="en-US" sz="1600"/>
        </a:p>
      </dgm:t>
    </dgm:pt>
    <dgm:pt modelId="{1F0AF9BD-26F7-4792-B09B-C3FF5ABE15EA}" type="sibTrans" cxnId="{42F730AB-7DE5-4CBC-9123-B100A63F3D54}">
      <dgm:prSet/>
      <dgm:spPr/>
      <dgm:t>
        <a:bodyPr/>
        <a:lstStyle/>
        <a:p>
          <a:endParaRPr lang="en-US" sz="1600"/>
        </a:p>
      </dgm:t>
    </dgm:pt>
    <dgm:pt modelId="{5EF4A2AD-B030-4C84-9309-7F3C46BD2A58}">
      <dgm:prSet custT="1"/>
      <dgm:spPr/>
      <dgm:t>
        <a:bodyPr/>
        <a:lstStyle/>
        <a:p>
          <a:r>
            <a:rPr lang="en-US" sz="1200" dirty="0" smtClean="0"/>
            <a:t>Response by Analyst</a:t>
          </a:r>
          <a:endParaRPr lang="en-US" sz="1200" dirty="0"/>
        </a:p>
      </dgm:t>
    </dgm:pt>
    <dgm:pt modelId="{E39E43F5-93D6-4917-BF58-20B1D95096C7}" type="parTrans" cxnId="{14700D4C-0C42-43A0-8161-AAA0D50F2C11}">
      <dgm:prSet/>
      <dgm:spPr/>
      <dgm:t>
        <a:bodyPr/>
        <a:lstStyle/>
        <a:p>
          <a:endParaRPr lang="en-US" sz="1600"/>
        </a:p>
      </dgm:t>
    </dgm:pt>
    <dgm:pt modelId="{77C1F1D4-E341-4EB2-A0D2-1BBC331BFC14}" type="sibTrans" cxnId="{14700D4C-0C42-43A0-8161-AAA0D50F2C11}">
      <dgm:prSet/>
      <dgm:spPr/>
      <dgm:t>
        <a:bodyPr/>
        <a:lstStyle/>
        <a:p>
          <a:endParaRPr lang="en-US" sz="1600"/>
        </a:p>
      </dgm:t>
    </dgm:pt>
    <dgm:pt modelId="{A805AD87-525A-4C5E-8308-FF21BC24326B}">
      <dgm:prSet phldrT="[Text]" custT="1"/>
      <dgm:spPr/>
      <dgm:t>
        <a:bodyPr/>
        <a:lstStyle/>
        <a:p>
          <a:endParaRPr lang="en-US" sz="1200" dirty="0"/>
        </a:p>
      </dgm:t>
    </dgm:pt>
    <dgm:pt modelId="{7E8D4AEF-5E88-47ED-891D-F438F08BB102}" type="parTrans" cxnId="{F7A16EB6-3867-4FF4-82D0-A43E7B3980A0}">
      <dgm:prSet/>
      <dgm:spPr/>
      <dgm:t>
        <a:bodyPr/>
        <a:lstStyle/>
        <a:p>
          <a:endParaRPr lang="en-US" sz="1600"/>
        </a:p>
      </dgm:t>
    </dgm:pt>
    <dgm:pt modelId="{422344C9-DA24-4D13-9860-E68BEA5FD297}" type="sibTrans" cxnId="{F7A16EB6-3867-4FF4-82D0-A43E7B3980A0}">
      <dgm:prSet/>
      <dgm:spPr/>
      <dgm:t>
        <a:bodyPr/>
        <a:lstStyle/>
        <a:p>
          <a:endParaRPr lang="en-US" sz="1600"/>
        </a:p>
      </dgm:t>
    </dgm:pt>
    <dgm:pt modelId="{70DEA84E-75B0-4077-867D-0DABF57AF4A4}" type="pres">
      <dgm:prSet presAssocID="{E8AE8E39-1B96-42B2-A115-83F8D095BC76}" presName="Name0" presStyleCnt="0">
        <dgm:presLayoutVars>
          <dgm:dir/>
          <dgm:animLvl val="lvl"/>
          <dgm:resizeHandles/>
        </dgm:presLayoutVars>
      </dgm:prSet>
      <dgm:spPr/>
    </dgm:pt>
    <dgm:pt modelId="{B98DC9FF-3850-4A9E-9F2B-59227D528FFD}" type="pres">
      <dgm:prSet presAssocID="{0947D830-3A2E-435F-A403-55E9B343EC28}" presName="linNode" presStyleCnt="0"/>
      <dgm:spPr/>
    </dgm:pt>
    <dgm:pt modelId="{148C2344-8EB6-46E5-AACD-D0BBF4C1CFF7}" type="pres">
      <dgm:prSet presAssocID="{0947D830-3A2E-435F-A403-55E9B343EC28}" presName="parent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DE759F-88C1-454E-9712-373B1DF6F69D}" type="pres">
      <dgm:prSet presAssocID="{0947D830-3A2E-435F-A403-55E9B343EC28}" presName="childShp" presStyleLbl="b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19A1BF-ED72-4E9C-A8DC-263E2EDF7DBB}" type="pres">
      <dgm:prSet presAssocID="{14048C9D-1B1C-463B-B55D-106352DDD77B}" presName="spacing" presStyleCnt="0"/>
      <dgm:spPr/>
    </dgm:pt>
    <dgm:pt modelId="{A1AC740B-ABF0-459C-B6F6-9D4E43017F29}" type="pres">
      <dgm:prSet presAssocID="{B9A7FD3D-4BC5-486E-BB4D-46E883AB58B5}" presName="linNode" presStyleCnt="0"/>
      <dgm:spPr/>
    </dgm:pt>
    <dgm:pt modelId="{1C882ACA-BB7F-4C0F-A63F-3613ABEBC921}" type="pres">
      <dgm:prSet presAssocID="{B9A7FD3D-4BC5-486E-BB4D-46E883AB58B5}" presName="parent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2A3084-6749-4837-B599-831897387D3F}" type="pres">
      <dgm:prSet presAssocID="{B9A7FD3D-4BC5-486E-BB4D-46E883AB58B5}" presName="childShp" presStyleLbl="b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E77D2C-6994-4B76-AFB5-7E51A200D42B}" type="pres">
      <dgm:prSet presAssocID="{C1DC2DB7-5304-438D-9397-2914D128A552}" presName="spacing" presStyleCnt="0"/>
      <dgm:spPr/>
    </dgm:pt>
    <dgm:pt modelId="{77A58013-B14D-4702-9EC9-8B0E301FB1DC}" type="pres">
      <dgm:prSet presAssocID="{A034FC77-AEE8-4D09-B704-F28C543199D3}" presName="linNode" presStyleCnt="0"/>
      <dgm:spPr/>
    </dgm:pt>
    <dgm:pt modelId="{2F02768D-AD04-47AC-95B9-CCAAB520E630}" type="pres">
      <dgm:prSet presAssocID="{A034FC77-AEE8-4D09-B704-F28C543199D3}" presName="parent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44C58F-4943-4AEF-A90D-192457D3B434}" type="pres">
      <dgm:prSet presAssocID="{A034FC77-AEE8-4D09-B704-F28C543199D3}" presName="childShp" presStyleLbl="b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244D81-521F-4B22-80B1-ECFF2403DD05}" type="pres">
      <dgm:prSet presAssocID="{4C069A1B-8347-4070-A08B-72F879EC962C}" presName="spacing" presStyleCnt="0"/>
      <dgm:spPr/>
    </dgm:pt>
    <dgm:pt modelId="{D48C5B5B-D2E7-4DCB-80AF-EBA0AC63A694}" type="pres">
      <dgm:prSet presAssocID="{7C953C4F-CDEF-4972-B29E-4D90D58C667F}" presName="linNode" presStyleCnt="0"/>
      <dgm:spPr/>
    </dgm:pt>
    <dgm:pt modelId="{FC53D899-901A-4BDE-A03A-D1FCAE8C2D84}" type="pres">
      <dgm:prSet presAssocID="{7C953C4F-CDEF-4972-B29E-4D90D58C667F}" presName="parent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C40049-570D-451D-9074-5D1E5413A88A}" type="pres">
      <dgm:prSet presAssocID="{7C953C4F-CDEF-4972-B29E-4D90D58C667F}" presName="childShp" presStyleLbl="b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F2B379-5F37-4A2D-AB0C-B05242CB97B6}" srcId="{E8AE8E39-1B96-42B2-A115-83F8D095BC76}" destId="{B9A7FD3D-4BC5-486E-BB4D-46E883AB58B5}" srcOrd="1" destOrd="0" parTransId="{917C2768-7AD5-47AE-B59E-A78CA696FFBA}" sibTransId="{C1DC2DB7-5304-438D-9397-2914D128A552}"/>
    <dgm:cxn modelId="{14700D4C-0C42-43A0-8161-AAA0D50F2C11}" srcId="{7C953C4F-CDEF-4972-B29E-4D90D58C667F}" destId="{5EF4A2AD-B030-4C84-9309-7F3C46BD2A58}" srcOrd="0" destOrd="0" parTransId="{E39E43F5-93D6-4917-BF58-20B1D95096C7}" sibTransId="{77C1F1D4-E341-4EB2-A0D2-1BBC331BFC14}"/>
    <dgm:cxn modelId="{F1453B6C-4DE5-42BA-A868-7C1FE93F0C90}" srcId="{0947D830-3A2E-435F-A403-55E9B343EC28}" destId="{67D5A057-2F39-42FA-9D71-51465733C099}" srcOrd="0" destOrd="0" parTransId="{F651017A-8D67-4EC3-80E9-3A9B3D5FCDEE}" sibTransId="{45B7FB9F-ACD8-4705-B089-6B5538A677C6}"/>
    <dgm:cxn modelId="{C5FC76D7-3024-457D-9FD9-51721A4E7B5B}" srcId="{B9A7FD3D-4BC5-486E-BB4D-46E883AB58B5}" destId="{3737DE4D-DA84-4E0B-A645-57EF3ABC1048}" srcOrd="1" destOrd="0" parTransId="{905F901A-272B-404A-89C4-5438A060F59B}" sibTransId="{342A0DA6-3E7D-450E-975E-E633D9FFF3CB}"/>
    <dgm:cxn modelId="{FF32F0A7-BB38-48CD-8D1B-41D7F7C71DD1}" type="presOf" srcId="{9AF2841B-48BA-4559-8686-138E374E7DB5}" destId="{D744C58F-4943-4AEF-A90D-192457D3B434}" srcOrd="0" destOrd="1" presId="urn:microsoft.com/office/officeart/2005/8/layout/vList6"/>
    <dgm:cxn modelId="{BA009AD0-791E-466D-BC28-58010DE8B291}" srcId="{A034FC77-AEE8-4D09-B704-F28C543199D3}" destId="{9AF2841B-48BA-4559-8686-138E374E7DB5}" srcOrd="1" destOrd="0" parTransId="{2A2E150C-F27C-48D6-892B-7B3C06D0C19E}" sibTransId="{86EAEDFF-6BF1-4AE3-B1CF-C0A0F4F344AB}"/>
    <dgm:cxn modelId="{F80EEF9D-883D-4638-8CA6-43CBB3E9E61D}" type="presOf" srcId="{A034FC77-AEE8-4D09-B704-F28C543199D3}" destId="{2F02768D-AD04-47AC-95B9-CCAAB520E630}" srcOrd="0" destOrd="0" presId="urn:microsoft.com/office/officeart/2005/8/layout/vList6"/>
    <dgm:cxn modelId="{023E4C89-9EC2-4BA1-BD73-7CFEF80C0AAE}" srcId="{E8AE8E39-1B96-42B2-A115-83F8D095BC76}" destId="{7C953C4F-CDEF-4972-B29E-4D90D58C667F}" srcOrd="3" destOrd="0" parTransId="{C1236564-24D5-4894-A4AE-1B7F03BE9455}" sibTransId="{C50B0479-454A-4159-99C4-9477E059806D}"/>
    <dgm:cxn modelId="{CA249CE8-6C47-44BB-B1E5-00377332DAF9}" type="presOf" srcId="{FB79690C-3503-4520-8F65-E2C4E2446479}" destId="{56C40049-570D-451D-9074-5D1E5413A88A}" srcOrd="0" destOrd="1" presId="urn:microsoft.com/office/officeart/2005/8/layout/vList6"/>
    <dgm:cxn modelId="{6CDF38C3-F04E-4090-B071-6CB313FA34A8}" type="presOf" srcId="{7C953C4F-CDEF-4972-B29E-4D90D58C667F}" destId="{FC53D899-901A-4BDE-A03A-D1FCAE8C2D84}" srcOrd="0" destOrd="0" presId="urn:microsoft.com/office/officeart/2005/8/layout/vList6"/>
    <dgm:cxn modelId="{75C67A22-C9ED-464C-9957-EA8EAAE2614C}" type="presOf" srcId="{67D5A057-2F39-42FA-9D71-51465733C099}" destId="{4DDE759F-88C1-454E-9712-373B1DF6F69D}" srcOrd="0" destOrd="0" presId="urn:microsoft.com/office/officeart/2005/8/layout/vList6"/>
    <dgm:cxn modelId="{442A64F4-90AE-40B4-B17D-A76F758FD277}" type="presOf" srcId="{E8AE8E39-1B96-42B2-A115-83F8D095BC76}" destId="{70DEA84E-75B0-4077-867D-0DABF57AF4A4}" srcOrd="0" destOrd="0" presId="urn:microsoft.com/office/officeart/2005/8/layout/vList6"/>
    <dgm:cxn modelId="{E360CE94-3176-449E-B75F-F874AFC5AC20}" srcId="{A034FC77-AEE8-4D09-B704-F28C543199D3}" destId="{EEFC90A4-9907-4329-A8C8-D3EF81817D7B}" srcOrd="0" destOrd="0" parTransId="{888806BE-639F-4DB0-9C25-1105970D2EEB}" sibTransId="{FABC3034-F531-4D55-A6BD-E315096CB852}"/>
    <dgm:cxn modelId="{5768886B-B534-4D3F-B8EE-B9BD70559951}" type="presOf" srcId="{3737DE4D-DA84-4E0B-A645-57EF3ABC1048}" destId="{AC2A3084-6749-4837-B599-831897387D3F}" srcOrd="0" destOrd="1" presId="urn:microsoft.com/office/officeart/2005/8/layout/vList6"/>
    <dgm:cxn modelId="{37A1ABDB-8B16-4341-9299-51E9A1D15A24}" type="presOf" srcId="{B9A7FD3D-4BC5-486E-BB4D-46E883AB58B5}" destId="{1C882ACA-BB7F-4C0F-A63F-3613ABEBC921}" srcOrd="0" destOrd="0" presId="urn:microsoft.com/office/officeart/2005/8/layout/vList6"/>
    <dgm:cxn modelId="{D087E35D-EA7E-47F6-9CBE-1903DEA01546}" type="presOf" srcId="{B3618108-9DA0-4C34-9095-451B9E5AC59C}" destId="{4DDE759F-88C1-454E-9712-373B1DF6F69D}" srcOrd="0" destOrd="1" presId="urn:microsoft.com/office/officeart/2005/8/layout/vList6"/>
    <dgm:cxn modelId="{29B1A06F-D5E8-4B44-B889-4449ACD38574}" type="presOf" srcId="{EEFC90A4-9907-4329-A8C8-D3EF81817D7B}" destId="{D744C58F-4943-4AEF-A90D-192457D3B434}" srcOrd="0" destOrd="0" presId="urn:microsoft.com/office/officeart/2005/8/layout/vList6"/>
    <dgm:cxn modelId="{A478D7E3-A55C-4C14-8E39-F87BE69C62B2}" type="presOf" srcId="{A805AD87-525A-4C5E-8308-FF21BC24326B}" destId="{AC2A3084-6749-4837-B599-831897387D3F}" srcOrd="0" destOrd="0" presId="urn:microsoft.com/office/officeart/2005/8/layout/vList6"/>
    <dgm:cxn modelId="{96EA9236-2CD5-410F-8593-A7A4AFA62E9C}" srcId="{E8AE8E39-1B96-42B2-A115-83F8D095BC76}" destId="{A034FC77-AEE8-4D09-B704-F28C543199D3}" srcOrd="2" destOrd="0" parTransId="{58C4BF35-066C-4599-A72D-D9CD3D1F5200}" sibTransId="{4C069A1B-8347-4070-A08B-72F879EC962C}"/>
    <dgm:cxn modelId="{D840F1FA-BF18-4294-B715-8EE57F8090F7}" type="presOf" srcId="{0947D830-3A2E-435F-A403-55E9B343EC28}" destId="{148C2344-8EB6-46E5-AACD-D0BBF4C1CFF7}" srcOrd="0" destOrd="0" presId="urn:microsoft.com/office/officeart/2005/8/layout/vList6"/>
    <dgm:cxn modelId="{FACC3E5A-7A2B-4B7A-B382-598097EA29F5}" srcId="{0947D830-3A2E-435F-A403-55E9B343EC28}" destId="{B3618108-9DA0-4C34-9095-451B9E5AC59C}" srcOrd="1" destOrd="0" parTransId="{7864FAE5-98C8-4F8B-90F9-10DA70EA9CA1}" sibTransId="{35090EA3-8798-4B78-A9CC-34949DE2D5B3}"/>
    <dgm:cxn modelId="{045BD33A-A28D-4EE4-B2EA-71FAFA0AC9C6}" srcId="{E8AE8E39-1B96-42B2-A115-83F8D095BC76}" destId="{0947D830-3A2E-435F-A403-55E9B343EC28}" srcOrd="0" destOrd="0" parTransId="{14490948-28CB-4005-8CFF-81E056AB75DC}" sibTransId="{14048C9D-1B1C-463B-B55D-106352DDD77B}"/>
    <dgm:cxn modelId="{D8394431-D53F-4034-9FB7-799CB0EB7ACD}" type="presOf" srcId="{5EF4A2AD-B030-4C84-9309-7F3C46BD2A58}" destId="{56C40049-570D-451D-9074-5D1E5413A88A}" srcOrd="0" destOrd="0" presId="urn:microsoft.com/office/officeart/2005/8/layout/vList6"/>
    <dgm:cxn modelId="{F7A16EB6-3867-4FF4-82D0-A43E7B3980A0}" srcId="{B9A7FD3D-4BC5-486E-BB4D-46E883AB58B5}" destId="{A805AD87-525A-4C5E-8308-FF21BC24326B}" srcOrd="0" destOrd="0" parTransId="{7E8D4AEF-5E88-47ED-891D-F438F08BB102}" sibTransId="{422344C9-DA24-4D13-9860-E68BEA5FD297}"/>
    <dgm:cxn modelId="{42F730AB-7DE5-4CBC-9123-B100A63F3D54}" srcId="{7C953C4F-CDEF-4972-B29E-4D90D58C667F}" destId="{FB79690C-3503-4520-8F65-E2C4E2446479}" srcOrd="1" destOrd="0" parTransId="{D429720B-240E-46F8-A738-E7DA5FF85D16}" sibTransId="{1F0AF9BD-26F7-4792-B09B-C3FF5ABE15EA}"/>
    <dgm:cxn modelId="{2C71B2D7-FA8D-441A-A5E2-3D18FFAD5CDF}" type="presParOf" srcId="{70DEA84E-75B0-4077-867D-0DABF57AF4A4}" destId="{B98DC9FF-3850-4A9E-9F2B-59227D528FFD}" srcOrd="0" destOrd="0" presId="urn:microsoft.com/office/officeart/2005/8/layout/vList6"/>
    <dgm:cxn modelId="{7C69C634-9837-4C8A-AC12-B529559DB392}" type="presParOf" srcId="{B98DC9FF-3850-4A9E-9F2B-59227D528FFD}" destId="{148C2344-8EB6-46E5-AACD-D0BBF4C1CFF7}" srcOrd="0" destOrd="0" presId="urn:microsoft.com/office/officeart/2005/8/layout/vList6"/>
    <dgm:cxn modelId="{C31B1F71-1CC2-4F53-89C7-8455EF4F243F}" type="presParOf" srcId="{B98DC9FF-3850-4A9E-9F2B-59227D528FFD}" destId="{4DDE759F-88C1-454E-9712-373B1DF6F69D}" srcOrd="1" destOrd="0" presId="urn:microsoft.com/office/officeart/2005/8/layout/vList6"/>
    <dgm:cxn modelId="{480EC74C-E65C-4819-91AA-9C40C4090117}" type="presParOf" srcId="{70DEA84E-75B0-4077-867D-0DABF57AF4A4}" destId="{6E19A1BF-ED72-4E9C-A8DC-263E2EDF7DBB}" srcOrd="1" destOrd="0" presId="urn:microsoft.com/office/officeart/2005/8/layout/vList6"/>
    <dgm:cxn modelId="{38E4E978-2D3B-4A1A-A981-F46C5BCEC203}" type="presParOf" srcId="{70DEA84E-75B0-4077-867D-0DABF57AF4A4}" destId="{A1AC740B-ABF0-459C-B6F6-9D4E43017F29}" srcOrd="2" destOrd="0" presId="urn:microsoft.com/office/officeart/2005/8/layout/vList6"/>
    <dgm:cxn modelId="{DB9D64BA-9803-42E7-82C6-F28409D10F18}" type="presParOf" srcId="{A1AC740B-ABF0-459C-B6F6-9D4E43017F29}" destId="{1C882ACA-BB7F-4C0F-A63F-3613ABEBC921}" srcOrd="0" destOrd="0" presId="urn:microsoft.com/office/officeart/2005/8/layout/vList6"/>
    <dgm:cxn modelId="{24CA0715-5325-4B89-879D-7A9AC4AE405F}" type="presParOf" srcId="{A1AC740B-ABF0-459C-B6F6-9D4E43017F29}" destId="{AC2A3084-6749-4837-B599-831897387D3F}" srcOrd="1" destOrd="0" presId="urn:microsoft.com/office/officeart/2005/8/layout/vList6"/>
    <dgm:cxn modelId="{168195A0-DE9A-44B9-828D-931D9360D935}" type="presParOf" srcId="{70DEA84E-75B0-4077-867D-0DABF57AF4A4}" destId="{01E77D2C-6994-4B76-AFB5-7E51A200D42B}" srcOrd="3" destOrd="0" presId="urn:microsoft.com/office/officeart/2005/8/layout/vList6"/>
    <dgm:cxn modelId="{0AACD54B-430A-4908-BDD9-353F56E46BB3}" type="presParOf" srcId="{70DEA84E-75B0-4077-867D-0DABF57AF4A4}" destId="{77A58013-B14D-4702-9EC9-8B0E301FB1DC}" srcOrd="4" destOrd="0" presId="urn:microsoft.com/office/officeart/2005/8/layout/vList6"/>
    <dgm:cxn modelId="{A8E7E022-C51E-4595-9293-3BD9209C8A43}" type="presParOf" srcId="{77A58013-B14D-4702-9EC9-8B0E301FB1DC}" destId="{2F02768D-AD04-47AC-95B9-CCAAB520E630}" srcOrd="0" destOrd="0" presId="urn:microsoft.com/office/officeart/2005/8/layout/vList6"/>
    <dgm:cxn modelId="{939920B2-9A9E-40FE-971D-6A705ABE26A1}" type="presParOf" srcId="{77A58013-B14D-4702-9EC9-8B0E301FB1DC}" destId="{D744C58F-4943-4AEF-A90D-192457D3B434}" srcOrd="1" destOrd="0" presId="urn:microsoft.com/office/officeart/2005/8/layout/vList6"/>
    <dgm:cxn modelId="{6927947B-9E25-4824-AF3C-F840FB464759}" type="presParOf" srcId="{70DEA84E-75B0-4077-867D-0DABF57AF4A4}" destId="{70244D81-521F-4B22-80B1-ECFF2403DD05}" srcOrd="5" destOrd="0" presId="urn:microsoft.com/office/officeart/2005/8/layout/vList6"/>
    <dgm:cxn modelId="{546D42CD-A15F-4399-8CE8-5C68B3F71C07}" type="presParOf" srcId="{70DEA84E-75B0-4077-867D-0DABF57AF4A4}" destId="{D48C5B5B-D2E7-4DCB-80AF-EBA0AC63A694}" srcOrd="6" destOrd="0" presId="urn:microsoft.com/office/officeart/2005/8/layout/vList6"/>
    <dgm:cxn modelId="{56AA22AD-E246-4BE0-BA84-05E55AF0918D}" type="presParOf" srcId="{D48C5B5B-D2E7-4DCB-80AF-EBA0AC63A694}" destId="{FC53D899-901A-4BDE-A03A-D1FCAE8C2D84}" srcOrd="0" destOrd="0" presId="urn:microsoft.com/office/officeart/2005/8/layout/vList6"/>
    <dgm:cxn modelId="{9C2F24FE-8E6C-4E38-ADCC-40FC9B81C09E}" type="presParOf" srcId="{D48C5B5B-D2E7-4DCB-80AF-EBA0AC63A694}" destId="{56C40049-570D-451D-9074-5D1E5413A88A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8B27E4C-BD9C-4135-B82A-0045F2BA53E8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4F3499E-F86B-4AFA-9B8A-F320919A854C}">
      <dgm:prSet phldrT="[Text]"/>
      <dgm:spPr/>
      <dgm:t>
        <a:bodyPr/>
        <a:lstStyle/>
        <a:p>
          <a:r>
            <a:rPr lang="en-US" dirty="0" smtClean="0"/>
            <a:t>Data is downloaded manually for each sampled incident</a:t>
          </a:r>
          <a:endParaRPr lang="en-US" dirty="0"/>
        </a:p>
      </dgm:t>
    </dgm:pt>
    <dgm:pt modelId="{A830C9DB-C1C3-41E7-9DB8-4A2028C9CF5B}" type="parTrans" cxnId="{52F472BD-C25E-4259-BFB8-72D6EFE2F16C}">
      <dgm:prSet/>
      <dgm:spPr/>
      <dgm:t>
        <a:bodyPr/>
        <a:lstStyle/>
        <a:p>
          <a:endParaRPr lang="en-US"/>
        </a:p>
      </dgm:t>
    </dgm:pt>
    <dgm:pt modelId="{83CFFED7-FF89-4B9F-AB15-FDEEBC5B7E51}" type="sibTrans" cxnId="{52F472BD-C25E-4259-BFB8-72D6EFE2F16C}">
      <dgm:prSet/>
      <dgm:spPr/>
      <dgm:t>
        <a:bodyPr/>
        <a:lstStyle/>
        <a:p>
          <a:endParaRPr lang="en-US"/>
        </a:p>
      </dgm:t>
    </dgm:pt>
    <dgm:pt modelId="{92442264-1CEE-402C-B477-2D8D1B8967EA}">
      <dgm:prSet phldrT="[Text]"/>
      <dgm:spPr/>
      <dgm:t>
        <a:bodyPr/>
        <a:lstStyle/>
        <a:p>
          <a:r>
            <a:rPr lang="en-US" dirty="0" smtClean="0"/>
            <a:t>Customer queries and corresponding responses are extracted as is</a:t>
          </a:r>
          <a:endParaRPr lang="en-US" dirty="0"/>
        </a:p>
      </dgm:t>
    </dgm:pt>
    <dgm:pt modelId="{CC83A7ED-005B-46D4-86B5-A88974B5D6F8}" type="parTrans" cxnId="{DAF74AEC-8115-4173-A349-D79BEE93DAC2}">
      <dgm:prSet/>
      <dgm:spPr/>
      <dgm:t>
        <a:bodyPr/>
        <a:lstStyle/>
        <a:p>
          <a:endParaRPr lang="en-US"/>
        </a:p>
      </dgm:t>
    </dgm:pt>
    <dgm:pt modelId="{09319350-E85B-429C-ADE1-9A55EE922E08}" type="sibTrans" cxnId="{DAF74AEC-8115-4173-A349-D79BEE93DAC2}">
      <dgm:prSet/>
      <dgm:spPr/>
      <dgm:t>
        <a:bodyPr/>
        <a:lstStyle/>
        <a:p>
          <a:endParaRPr lang="en-US"/>
        </a:p>
      </dgm:t>
    </dgm:pt>
    <dgm:pt modelId="{6AAE626E-38EC-4AD9-9C19-762D15509DB0}">
      <dgm:prSet phldrT="[Text]"/>
      <dgm:spPr/>
      <dgm:t>
        <a:bodyPr/>
        <a:lstStyle/>
        <a:p>
          <a:r>
            <a:rPr lang="en-US" dirty="0" smtClean="0"/>
            <a:t>Extracted queries and responses are then fed into model</a:t>
          </a:r>
          <a:endParaRPr lang="en-US" dirty="0"/>
        </a:p>
      </dgm:t>
    </dgm:pt>
    <dgm:pt modelId="{3B01ECE4-3295-42D1-AB24-281C6F4B771C}" type="parTrans" cxnId="{A2E8E03C-03B2-468A-940E-DFFAD076FC11}">
      <dgm:prSet/>
      <dgm:spPr/>
      <dgm:t>
        <a:bodyPr/>
        <a:lstStyle/>
        <a:p>
          <a:endParaRPr lang="en-US"/>
        </a:p>
      </dgm:t>
    </dgm:pt>
    <dgm:pt modelId="{104BB858-49A6-4B5E-8F75-3ADAE11556E0}" type="sibTrans" cxnId="{A2E8E03C-03B2-468A-940E-DFFAD076FC11}">
      <dgm:prSet/>
      <dgm:spPr/>
      <dgm:t>
        <a:bodyPr/>
        <a:lstStyle/>
        <a:p>
          <a:endParaRPr lang="en-US"/>
        </a:p>
      </dgm:t>
    </dgm:pt>
    <dgm:pt modelId="{3F51EE64-015D-4E8E-8471-4A31624387FF}" type="pres">
      <dgm:prSet presAssocID="{E8B27E4C-BD9C-4135-B82A-0045F2BA53E8}" presName="rootnode" presStyleCnt="0">
        <dgm:presLayoutVars>
          <dgm:chMax/>
          <dgm:chPref/>
          <dgm:dir/>
          <dgm:animLvl val="lvl"/>
        </dgm:presLayoutVars>
      </dgm:prSet>
      <dgm:spPr/>
    </dgm:pt>
    <dgm:pt modelId="{51CF2809-B6F7-4ED8-9B20-F205FA955326}" type="pres">
      <dgm:prSet presAssocID="{74F3499E-F86B-4AFA-9B8A-F320919A854C}" presName="composite" presStyleCnt="0"/>
      <dgm:spPr/>
    </dgm:pt>
    <dgm:pt modelId="{64071E44-B037-402B-AF1B-04F3281BAD06}" type="pres">
      <dgm:prSet presAssocID="{74F3499E-F86B-4AFA-9B8A-F320919A854C}" presName="LShape" presStyleLbl="alignNode1" presStyleIdx="0" presStyleCnt="5"/>
      <dgm:spPr/>
    </dgm:pt>
    <dgm:pt modelId="{D148922F-1E71-43A9-8340-8F75C7136E03}" type="pres">
      <dgm:prSet presAssocID="{74F3499E-F86B-4AFA-9B8A-F320919A854C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5D8D62-47C5-43C2-B170-D238885807C6}" type="pres">
      <dgm:prSet presAssocID="{74F3499E-F86B-4AFA-9B8A-F320919A854C}" presName="Triangle" presStyleLbl="alignNode1" presStyleIdx="1" presStyleCnt="5"/>
      <dgm:spPr/>
    </dgm:pt>
    <dgm:pt modelId="{DBDFCF86-9423-48BA-8B35-CE83394C0DF8}" type="pres">
      <dgm:prSet presAssocID="{83CFFED7-FF89-4B9F-AB15-FDEEBC5B7E51}" presName="sibTrans" presStyleCnt="0"/>
      <dgm:spPr/>
    </dgm:pt>
    <dgm:pt modelId="{07BDB3E2-A878-473A-9BD0-52489CD8CF1F}" type="pres">
      <dgm:prSet presAssocID="{83CFFED7-FF89-4B9F-AB15-FDEEBC5B7E51}" presName="space" presStyleCnt="0"/>
      <dgm:spPr/>
    </dgm:pt>
    <dgm:pt modelId="{4A87E780-5071-4FA7-93FF-88AE4AF7A17A}" type="pres">
      <dgm:prSet presAssocID="{92442264-1CEE-402C-B477-2D8D1B8967EA}" presName="composite" presStyleCnt="0"/>
      <dgm:spPr/>
    </dgm:pt>
    <dgm:pt modelId="{B1400468-04BF-418F-B6F0-03DBDFB958A0}" type="pres">
      <dgm:prSet presAssocID="{92442264-1CEE-402C-B477-2D8D1B8967EA}" presName="LShape" presStyleLbl="alignNode1" presStyleIdx="2" presStyleCnt="5"/>
      <dgm:spPr/>
    </dgm:pt>
    <dgm:pt modelId="{365AB9F6-A860-4982-8DC1-CFF83DD95629}" type="pres">
      <dgm:prSet presAssocID="{92442264-1CEE-402C-B477-2D8D1B8967EA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A03D02-B4EB-4B63-826A-6F0735007D24}" type="pres">
      <dgm:prSet presAssocID="{92442264-1CEE-402C-B477-2D8D1B8967EA}" presName="Triangle" presStyleLbl="alignNode1" presStyleIdx="3" presStyleCnt="5"/>
      <dgm:spPr/>
    </dgm:pt>
    <dgm:pt modelId="{2687AE65-420A-4432-9BCF-3AC8F5F23CB7}" type="pres">
      <dgm:prSet presAssocID="{09319350-E85B-429C-ADE1-9A55EE922E08}" presName="sibTrans" presStyleCnt="0"/>
      <dgm:spPr/>
    </dgm:pt>
    <dgm:pt modelId="{1DACB17A-99D8-46F9-B3BA-1F34D1C9A20E}" type="pres">
      <dgm:prSet presAssocID="{09319350-E85B-429C-ADE1-9A55EE922E08}" presName="space" presStyleCnt="0"/>
      <dgm:spPr/>
    </dgm:pt>
    <dgm:pt modelId="{F6B408CF-FC84-4284-B9E1-E30AE26923A6}" type="pres">
      <dgm:prSet presAssocID="{6AAE626E-38EC-4AD9-9C19-762D15509DB0}" presName="composite" presStyleCnt="0"/>
      <dgm:spPr/>
    </dgm:pt>
    <dgm:pt modelId="{C617E560-A701-42A0-87FE-78D26D23C548}" type="pres">
      <dgm:prSet presAssocID="{6AAE626E-38EC-4AD9-9C19-762D15509DB0}" presName="LShape" presStyleLbl="alignNode1" presStyleIdx="4" presStyleCnt="5"/>
      <dgm:spPr/>
    </dgm:pt>
    <dgm:pt modelId="{56BB504A-EA7B-46AA-9EB3-937BF825E77F}" type="pres">
      <dgm:prSet presAssocID="{6AAE626E-38EC-4AD9-9C19-762D15509DB0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8FB8F9-5B4B-4175-A89C-8830DC0AB0F9}" type="presOf" srcId="{6AAE626E-38EC-4AD9-9C19-762D15509DB0}" destId="{56BB504A-EA7B-46AA-9EB3-937BF825E77F}" srcOrd="0" destOrd="0" presId="urn:microsoft.com/office/officeart/2009/3/layout/StepUpProcess"/>
    <dgm:cxn modelId="{A2E8E03C-03B2-468A-940E-DFFAD076FC11}" srcId="{E8B27E4C-BD9C-4135-B82A-0045F2BA53E8}" destId="{6AAE626E-38EC-4AD9-9C19-762D15509DB0}" srcOrd="2" destOrd="0" parTransId="{3B01ECE4-3295-42D1-AB24-281C6F4B771C}" sibTransId="{104BB858-49A6-4B5E-8F75-3ADAE11556E0}"/>
    <dgm:cxn modelId="{DAF74AEC-8115-4173-A349-D79BEE93DAC2}" srcId="{E8B27E4C-BD9C-4135-B82A-0045F2BA53E8}" destId="{92442264-1CEE-402C-B477-2D8D1B8967EA}" srcOrd="1" destOrd="0" parTransId="{CC83A7ED-005B-46D4-86B5-A88974B5D6F8}" sibTransId="{09319350-E85B-429C-ADE1-9A55EE922E08}"/>
    <dgm:cxn modelId="{88AE6896-549A-422C-82FD-2DC8FFDF8AC6}" type="presOf" srcId="{92442264-1CEE-402C-B477-2D8D1B8967EA}" destId="{365AB9F6-A860-4982-8DC1-CFF83DD95629}" srcOrd="0" destOrd="0" presId="urn:microsoft.com/office/officeart/2009/3/layout/StepUpProcess"/>
    <dgm:cxn modelId="{52F472BD-C25E-4259-BFB8-72D6EFE2F16C}" srcId="{E8B27E4C-BD9C-4135-B82A-0045F2BA53E8}" destId="{74F3499E-F86B-4AFA-9B8A-F320919A854C}" srcOrd="0" destOrd="0" parTransId="{A830C9DB-C1C3-41E7-9DB8-4A2028C9CF5B}" sibTransId="{83CFFED7-FF89-4B9F-AB15-FDEEBC5B7E51}"/>
    <dgm:cxn modelId="{23E1C167-7A90-45BB-98D9-88AFBF459386}" type="presOf" srcId="{74F3499E-F86B-4AFA-9B8A-F320919A854C}" destId="{D148922F-1E71-43A9-8340-8F75C7136E03}" srcOrd="0" destOrd="0" presId="urn:microsoft.com/office/officeart/2009/3/layout/StepUpProcess"/>
    <dgm:cxn modelId="{415C1A9F-8AB4-48C7-87F3-96252C827AAD}" type="presOf" srcId="{E8B27E4C-BD9C-4135-B82A-0045F2BA53E8}" destId="{3F51EE64-015D-4E8E-8471-4A31624387FF}" srcOrd="0" destOrd="0" presId="urn:microsoft.com/office/officeart/2009/3/layout/StepUpProcess"/>
    <dgm:cxn modelId="{BC61FC7D-2396-47CB-84FD-4C8B21991523}" type="presParOf" srcId="{3F51EE64-015D-4E8E-8471-4A31624387FF}" destId="{51CF2809-B6F7-4ED8-9B20-F205FA955326}" srcOrd="0" destOrd="0" presId="urn:microsoft.com/office/officeart/2009/3/layout/StepUpProcess"/>
    <dgm:cxn modelId="{A252F80F-FD49-4D65-A044-5186195C1E60}" type="presParOf" srcId="{51CF2809-B6F7-4ED8-9B20-F205FA955326}" destId="{64071E44-B037-402B-AF1B-04F3281BAD06}" srcOrd="0" destOrd="0" presId="urn:microsoft.com/office/officeart/2009/3/layout/StepUpProcess"/>
    <dgm:cxn modelId="{C16CC3BE-5E98-4340-A74D-3498A6622840}" type="presParOf" srcId="{51CF2809-B6F7-4ED8-9B20-F205FA955326}" destId="{D148922F-1E71-43A9-8340-8F75C7136E03}" srcOrd="1" destOrd="0" presId="urn:microsoft.com/office/officeart/2009/3/layout/StepUpProcess"/>
    <dgm:cxn modelId="{C43F52A4-8B97-4218-A9D0-11DB1A6CBB5E}" type="presParOf" srcId="{51CF2809-B6F7-4ED8-9B20-F205FA955326}" destId="{E45D8D62-47C5-43C2-B170-D238885807C6}" srcOrd="2" destOrd="0" presId="urn:microsoft.com/office/officeart/2009/3/layout/StepUpProcess"/>
    <dgm:cxn modelId="{B8F890D5-1E5C-4449-86A9-1EC3C0443B79}" type="presParOf" srcId="{3F51EE64-015D-4E8E-8471-4A31624387FF}" destId="{DBDFCF86-9423-48BA-8B35-CE83394C0DF8}" srcOrd="1" destOrd="0" presId="urn:microsoft.com/office/officeart/2009/3/layout/StepUpProcess"/>
    <dgm:cxn modelId="{A677A783-526F-4068-AF50-8E63F5A01ED7}" type="presParOf" srcId="{DBDFCF86-9423-48BA-8B35-CE83394C0DF8}" destId="{07BDB3E2-A878-473A-9BD0-52489CD8CF1F}" srcOrd="0" destOrd="0" presId="urn:microsoft.com/office/officeart/2009/3/layout/StepUpProcess"/>
    <dgm:cxn modelId="{464825BD-ECFF-4C2D-8C54-BCAB2387DB7C}" type="presParOf" srcId="{3F51EE64-015D-4E8E-8471-4A31624387FF}" destId="{4A87E780-5071-4FA7-93FF-88AE4AF7A17A}" srcOrd="2" destOrd="0" presId="urn:microsoft.com/office/officeart/2009/3/layout/StepUpProcess"/>
    <dgm:cxn modelId="{0837702A-ECB6-4277-8CAC-BBF8355B2105}" type="presParOf" srcId="{4A87E780-5071-4FA7-93FF-88AE4AF7A17A}" destId="{B1400468-04BF-418F-B6F0-03DBDFB958A0}" srcOrd="0" destOrd="0" presId="urn:microsoft.com/office/officeart/2009/3/layout/StepUpProcess"/>
    <dgm:cxn modelId="{2F41DE75-CC35-46D0-BAA8-24ED9335C7CA}" type="presParOf" srcId="{4A87E780-5071-4FA7-93FF-88AE4AF7A17A}" destId="{365AB9F6-A860-4982-8DC1-CFF83DD95629}" srcOrd="1" destOrd="0" presId="urn:microsoft.com/office/officeart/2009/3/layout/StepUpProcess"/>
    <dgm:cxn modelId="{B25AA46A-CCB2-4318-A276-C9FD3150EE78}" type="presParOf" srcId="{4A87E780-5071-4FA7-93FF-88AE4AF7A17A}" destId="{80A03D02-B4EB-4B63-826A-6F0735007D24}" srcOrd="2" destOrd="0" presId="urn:microsoft.com/office/officeart/2009/3/layout/StepUpProcess"/>
    <dgm:cxn modelId="{CE995BB1-70DC-4E8B-80BB-392BB37EA08D}" type="presParOf" srcId="{3F51EE64-015D-4E8E-8471-4A31624387FF}" destId="{2687AE65-420A-4432-9BCF-3AC8F5F23CB7}" srcOrd="3" destOrd="0" presId="urn:microsoft.com/office/officeart/2009/3/layout/StepUpProcess"/>
    <dgm:cxn modelId="{30FE8A20-3DC1-4AA8-A9B4-A570C8771F37}" type="presParOf" srcId="{2687AE65-420A-4432-9BCF-3AC8F5F23CB7}" destId="{1DACB17A-99D8-46F9-B3BA-1F34D1C9A20E}" srcOrd="0" destOrd="0" presId="urn:microsoft.com/office/officeart/2009/3/layout/StepUpProcess"/>
    <dgm:cxn modelId="{0008744D-9F55-4198-B955-2A7D7210F56B}" type="presParOf" srcId="{3F51EE64-015D-4E8E-8471-4A31624387FF}" destId="{F6B408CF-FC84-4284-B9E1-E30AE26923A6}" srcOrd="4" destOrd="0" presId="urn:microsoft.com/office/officeart/2009/3/layout/StepUpProcess"/>
    <dgm:cxn modelId="{EEFD1F5B-AE5D-4AE8-900E-D02E522BBBB1}" type="presParOf" srcId="{F6B408CF-FC84-4284-B9E1-E30AE26923A6}" destId="{C617E560-A701-42A0-87FE-78D26D23C548}" srcOrd="0" destOrd="0" presId="urn:microsoft.com/office/officeart/2009/3/layout/StepUpProcess"/>
    <dgm:cxn modelId="{F943B5F7-DAB8-487A-8C68-9214032C8A3B}" type="presParOf" srcId="{F6B408CF-FC84-4284-B9E1-E30AE26923A6}" destId="{56BB504A-EA7B-46AA-9EB3-937BF825E77F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E222B-5AFC-4145-AB18-65DC33AE527A}">
      <dsp:nvSpPr>
        <dsp:cNvPr id="0" name=""/>
        <dsp:cNvSpPr/>
      </dsp:nvSpPr>
      <dsp:spPr>
        <a:xfrm>
          <a:off x="3204" y="0"/>
          <a:ext cx="1951088" cy="82486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Product Centric</a:t>
          </a:r>
        </a:p>
      </dsp:txBody>
      <dsp:txXfrm>
        <a:off x="27363" y="24159"/>
        <a:ext cx="1902770" cy="776546"/>
      </dsp:txXfrm>
    </dsp:sp>
    <dsp:sp modelId="{07173E92-088F-4184-9C20-4DD474F648D4}">
      <dsp:nvSpPr>
        <dsp:cNvPr id="0" name=""/>
        <dsp:cNvSpPr/>
      </dsp:nvSpPr>
      <dsp:spPr>
        <a:xfrm>
          <a:off x="2149401" y="170497"/>
          <a:ext cx="413630" cy="4838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149401" y="267271"/>
        <a:ext cx="289541" cy="290321"/>
      </dsp:txXfrm>
    </dsp:sp>
    <dsp:sp modelId="{CF848BB0-D930-4C2D-A108-DD24B264741E}">
      <dsp:nvSpPr>
        <dsp:cNvPr id="0" name=""/>
        <dsp:cNvSpPr/>
      </dsp:nvSpPr>
      <dsp:spPr>
        <a:xfrm>
          <a:off x="2734728" y="0"/>
          <a:ext cx="1951088" cy="82486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Customer Centric</a:t>
          </a:r>
        </a:p>
      </dsp:txBody>
      <dsp:txXfrm>
        <a:off x="2758887" y="24159"/>
        <a:ext cx="1902770" cy="77654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EA267F-714B-4A1F-953A-ADBF1D7CB0EA}">
      <dsp:nvSpPr>
        <dsp:cNvPr id="0" name=""/>
        <dsp:cNvSpPr/>
      </dsp:nvSpPr>
      <dsp:spPr>
        <a:xfrm>
          <a:off x="4570984" y="1438435"/>
          <a:ext cx="3234004" cy="5612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0636"/>
              </a:lnTo>
              <a:lnTo>
                <a:pt x="3234004" y="280636"/>
              </a:lnTo>
              <a:lnTo>
                <a:pt x="3234004" y="56127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332142-377D-492C-8B08-6080D0BBCD33}">
      <dsp:nvSpPr>
        <dsp:cNvPr id="0" name=""/>
        <dsp:cNvSpPr/>
      </dsp:nvSpPr>
      <dsp:spPr>
        <a:xfrm>
          <a:off x="4525264" y="1438435"/>
          <a:ext cx="91440" cy="5612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6127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4104E4-36AD-4DEC-92D8-ABEA91584662}">
      <dsp:nvSpPr>
        <dsp:cNvPr id="0" name=""/>
        <dsp:cNvSpPr/>
      </dsp:nvSpPr>
      <dsp:spPr>
        <a:xfrm>
          <a:off x="1336979" y="1438435"/>
          <a:ext cx="3234004" cy="561273"/>
        </a:xfrm>
        <a:custGeom>
          <a:avLst/>
          <a:gdLst/>
          <a:ahLst/>
          <a:cxnLst/>
          <a:rect l="0" t="0" r="0" b="0"/>
          <a:pathLst>
            <a:path>
              <a:moveTo>
                <a:pt x="3234004" y="0"/>
              </a:moveTo>
              <a:lnTo>
                <a:pt x="3234004" y="280636"/>
              </a:lnTo>
              <a:lnTo>
                <a:pt x="0" y="280636"/>
              </a:lnTo>
              <a:lnTo>
                <a:pt x="0" y="56127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5A23-36F3-4DB3-A36D-A1AD829723BF}">
      <dsp:nvSpPr>
        <dsp:cNvPr id="0" name=""/>
        <dsp:cNvSpPr/>
      </dsp:nvSpPr>
      <dsp:spPr>
        <a:xfrm>
          <a:off x="3234618" y="102069"/>
          <a:ext cx="2672731" cy="13363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Hugginface Transformer architecture</a:t>
          </a:r>
          <a:endParaRPr lang="en-US" sz="1300" kern="1200" dirty="0"/>
        </a:p>
      </dsp:txBody>
      <dsp:txXfrm>
        <a:off x="3234618" y="102069"/>
        <a:ext cx="2672731" cy="1336365"/>
      </dsp:txXfrm>
    </dsp:sp>
    <dsp:sp modelId="{D12B4ADF-4D5F-4914-BC5E-B2332731A945}">
      <dsp:nvSpPr>
        <dsp:cNvPr id="0" name=""/>
        <dsp:cNvSpPr/>
      </dsp:nvSpPr>
      <dsp:spPr>
        <a:xfrm>
          <a:off x="613" y="1999708"/>
          <a:ext cx="2672731" cy="133636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DistilBertForQuestionAnswering</a:t>
          </a:r>
          <a:endParaRPr lang="en-US" sz="1300" kern="1200" dirty="0"/>
        </a:p>
      </dsp:txBody>
      <dsp:txXfrm>
        <a:off x="613" y="1999708"/>
        <a:ext cx="2672731" cy="1336365"/>
      </dsp:txXfrm>
    </dsp:sp>
    <dsp:sp modelId="{EE516728-F1F2-4CB7-8445-8A40918EB451}">
      <dsp:nvSpPr>
        <dsp:cNvPr id="0" name=""/>
        <dsp:cNvSpPr/>
      </dsp:nvSpPr>
      <dsp:spPr>
        <a:xfrm>
          <a:off x="3234618" y="1999708"/>
          <a:ext cx="2672731" cy="133636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bert-large-uncased-whole-word-masking-finetuned-squad</a:t>
          </a:r>
          <a:endParaRPr lang="en-US" sz="1300" kern="1200" dirty="0"/>
        </a:p>
      </dsp:txBody>
      <dsp:txXfrm>
        <a:off x="3234618" y="1999708"/>
        <a:ext cx="2672731" cy="1336365"/>
      </dsp:txXfrm>
    </dsp:sp>
    <dsp:sp modelId="{59C2FA84-323C-4212-9A77-62F87C485E6A}">
      <dsp:nvSpPr>
        <dsp:cNvPr id="0" name=""/>
        <dsp:cNvSpPr/>
      </dsp:nvSpPr>
      <dsp:spPr>
        <a:xfrm>
          <a:off x="6468623" y="1999708"/>
          <a:ext cx="2672731" cy="133636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distilbert-base-uncased-finetuned-sst-2-english</a:t>
          </a:r>
          <a:endParaRPr lang="en-US" sz="1300" kern="1200" dirty="0"/>
        </a:p>
      </dsp:txBody>
      <dsp:txXfrm>
        <a:off x="6468623" y="1999708"/>
        <a:ext cx="2672731" cy="133636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6DE2F4-93B8-4971-828E-1BD675CDC4B6}">
      <dsp:nvSpPr>
        <dsp:cNvPr id="0" name=""/>
        <dsp:cNvSpPr/>
      </dsp:nvSpPr>
      <dsp:spPr>
        <a:xfrm>
          <a:off x="4626" y="117061"/>
          <a:ext cx="2022795" cy="121367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Customer query and corresponding response is extracted</a:t>
          </a:r>
        </a:p>
      </dsp:txBody>
      <dsp:txXfrm>
        <a:off x="40173" y="152608"/>
        <a:ext cx="1951701" cy="1142583"/>
      </dsp:txXfrm>
    </dsp:sp>
    <dsp:sp modelId="{D8E55CC1-3628-45B8-94CD-AEA56F1D5C63}">
      <dsp:nvSpPr>
        <dsp:cNvPr id="0" name=""/>
        <dsp:cNvSpPr/>
      </dsp:nvSpPr>
      <dsp:spPr>
        <a:xfrm>
          <a:off x="2229702" y="473073"/>
          <a:ext cx="428832" cy="5016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2229702" y="573404"/>
        <a:ext cx="300182" cy="300991"/>
      </dsp:txXfrm>
    </dsp:sp>
    <dsp:sp modelId="{2DD38328-7091-4FBA-9B06-F38664C3D5BA}">
      <dsp:nvSpPr>
        <dsp:cNvPr id="0" name=""/>
        <dsp:cNvSpPr/>
      </dsp:nvSpPr>
      <dsp:spPr>
        <a:xfrm>
          <a:off x="2836540" y="117061"/>
          <a:ext cx="2022795" cy="121367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Customery query is then fed as Question is Q/A pipeline</a:t>
          </a:r>
        </a:p>
      </dsp:txBody>
      <dsp:txXfrm>
        <a:off x="2872087" y="152608"/>
        <a:ext cx="1951701" cy="1142583"/>
      </dsp:txXfrm>
    </dsp:sp>
    <dsp:sp modelId="{A3BF02BC-03C3-4BF5-BBD3-CE2782FB4329}">
      <dsp:nvSpPr>
        <dsp:cNvPr id="0" name=""/>
        <dsp:cNvSpPr/>
      </dsp:nvSpPr>
      <dsp:spPr>
        <a:xfrm>
          <a:off x="5061616" y="473073"/>
          <a:ext cx="428832" cy="5016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061616" y="573404"/>
        <a:ext cx="300182" cy="300991"/>
      </dsp:txXfrm>
    </dsp:sp>
    <dsp:sp modelId="{D218AA66-AB49-459D-8ECA-59EDC408AF83}">
      <dsp:nvSpPr>
        <dsp:cNvPr id="0" name=""/>
        <dsp:cNvSpPr/>
      </dsp:nvSpPr>
      <dsp:spPr>
        <a:xfrm>
          <a:off x="5668455" y="117061"/>
          <a:ext cx="2022795" cy="121367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Response is fed as Context in Q/A pipeline</a:t>
          </a:r>
        </a:p>
      </dsp:txBody>
      <dsp:txXfrm>
        <a:off x="5704002" y="152608"/>
        <a:ext cx="1951701" cy="1142583"/>
      </dsp:txXfrm>
    </dsp:sp>
    <dsp:sp modelId="{45AFCFDE-975D-4FB6-A763-89778447779A}">
      <dsp:nvSpPr>
        <dsp:cNvPr id="0" name=""/>
        <dsp:cNvSpPr/>
      </dsp:nvSpPr>
      <dsp:spPr>
        <a:xfrm>
          <a:off x="7893530" y="473073"/>
          <a:ext cx="428832" cy="5016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7893530" y="573404"/>
        <a:ext cx="300182" cy="300991"/>
      </dsp:txXfrm>
    </dsp:sp>
    <dsp:sp modelId="{146124AD-E7C0-4E97-B1D4-287AA7AE8F98}">
      <dsp:nvSpPr>
        <dsp:cNvPr id="0" name=""/>
        <dsp:cNvSpPr/>
      </dsp:nvSpPr>
      <dsp:spPr>
        <a:xfrm>
          <a:off x="8500369" y="117061"/>
          <a:ext cx="2022795" cy="121367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Probability Score &amp; Answers or Key error is the outcome</a:t>
          </a:r>
        </a:p>
      </dsp:txBody>
      <dsp:txXfrm>
        <a:off x="8535916" y="152608"/>
        <a:ext cx="1951701" cy="114258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6DE2F4-93B8-4971-828E-1BD675CDC4B6}">
      <dsp:nvSpPr>
        <dsp:cNvPr id="0" name=""/>
        <dsp:cNvSpPr/>
      </dsp:nvSpPr>
      <dsp:spPr>
        <a:xfrm>
          <a:off x="9252" y="0"/>
          <a:ext cx="2765601" cy="10363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Customer query and corresponding response is extracted</a:t>
          </a:r>
        </a:p>
      </dsp:txBody>
      <dsp:txXfrm>
        <a:off x="39605" y="30353"/>
        <a:ext cx="2704895" cy="975614"/>
      </dsp:txXfrm>
    </dsp:sp>
    <dsp:sp modelId="{D8E55CC1-3628-45B8-94CD-AEA56F1D5C63}">
      <dsp:nvSpPr>
        <dsp:cNvPr id="0" name=""/>
        <dsp:cNvSpPr/>
      </dsp:nvSpPr>
      <dsp:spPr>
        <a:xfrm>
          <a:off x="3051414" y="175225"/>
          <a:ext cx="586307" cy="6858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051414" y="312399"/>
        <a:ext cx="410415" cy="411521"/>
      </dsp:txXfrm>
    </dsp:sp>
    <dsp:sp modelId="{D218AA66-AB49-459D-8ECA-59EDC408AF83}">
      <dsp:nvSpPr>
        <dsp:cNvPr id="0" name=""/>
        <dsp:cNvSpPr/>
      </dsp:nvSpPr>
      <dsp:spPr>
        <a:xfrm>
          <a:off x="3881095" y="0"/>
          <a:ext cx="2765601" cy="1036320"/>
        </a:xfrm>
        <a:prstGeom prst="roundRect">
          <a:avLst>
            <a:gd name="adj" fmla="val 10000"/>
          </a:avLst>
        </a:prstGeom>
        <a:solidFill>
          <a:schemeClr val="accent4">
            <a:hueOff val="-764177"/>
            <a:satOff val="-5123"/>
            <a:lumOff val="-52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Response is fed as statement to be predicted for sentiment</a:t>
          </a:r>
        </a:p>
      </dsp:txBody>
      <dsp:txXfrm>
        <a:off x="3911448" y="30353"/>
        <a:ext cx="2704895" cy="975614"/>
      </dsp:txXfrm>
    </dsp:sp>
    <dsp:sp modelId="{45AFCFDE-975D-4FB6-A763-89778447779A}">
      <dsp:nvSpPr>
        <dsp:cNvPr id="0" name=""/>
        <dsp:cNvSpPr/>
      </dsp:nvSpPr>
      <dsp:spPr>
        <a:xfrm>
          <a:off x="6923256" y="175225"/>
          <a:ext cx="586307" cy="6858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6923256" y="312399"/>
        <a:ext cx="410415" cy="411521"/>
      </dsp:txXfrm>
    </dsp:sp>
    <dsp:sp modelId="{146124AD-E7C0-4E97-B1D4-287AA7AE8F98}">
      <dsp:nvSpPr>
        <dsp:cNvPr id="0" name=""/>
        <dsp:cNvSpPr/>
      </dsp:nvSpPr>
      <dsp:spPr>
        <a:xfrm>
          <a:off x="7752937" y="0"/>
          <a:ext cx="2765601" cy="1036320"/>
        </a:xfrm>
        <a:prstGeom prst="roundRect">
          <a:avLst>
            <a:gd name="adj" fmla="val 10000"/>
          </a:avLst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/>
            <a:t>Probability Score and Sentiment (Positive / Negative / Neutral) are the outcomes</a:t>
          </a:r>
        </a:p>
      </dsp:txBody>
      <dsp:txXfrm>
        <a:off x="7783290" y="30353"/>
        <a:ext cx="2704895" cy="97561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6636A-AB73-4F98-8026-A87CB681366E}">
      <dsp:nvSpPr>
        <dsp:cNvPr id="0" name=""/>
        <dsp:cNvSpPr/>
      </dsp:nvSpPr>
      <dsp:spPr>
        <a:xfrm>
          <a:off x="0" y="1875"/>
          <a:ext cx="305601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57806E-63E7-4FAE-9FF9-ECB43CC718D5}">
      <dsp:nvSpPr>
        <dsp:cNvPr id="0" name=""/>
        <dsp:cNvSpPr/>
      </dsp:nvSpPr>
      <dsp:spPr>
        <a:xfrm>
          <a:off x="0" y="1875"/>
          <a:ext cx="3056011" cy="1278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Since these are pre-trained model, no training data was required. It’s applied on actual data.</a:t>
          </a:r>
          <a:endParaRPr lang="en-US" sz="1800" kern="1200" dirty="0"/>
        </a:p>
      </dsp:txBody>
      <dsp:txXfrm>
        <a:off x="0" y="1875"/>
        <a:ext cx="3056011" cy="1278909"/>
      </dsp:txXfrm>
    </dsp:sp>
    <dsp:sp modelId="{7297CA22-FE9E-4080-9652-B71070ED6734}">
      <dsp:nvSpPr>
        <dsp:cNvPr id="0" name=""/>
        <dsp:cNvSpPr/>
      </dsp:nvSpPr>
      <dsp:spPr>
        <a:xfrm>
          <a:off x="0" y="1280785"/>
          <a:ext cx="3056011" cy="0"/>
        </a:xfrm>
        <a:prstGeom prst="line">
          <a:avLst/>
        </a:prstGeom>
        <a:solidFill>
          <a:schemeClr val="accent4">
            <a:hueOff val="-764177"/>
            <a:satOff val="-5123"/>
            <a:lumOff val="-5295"/>
            <a:alphaOff val="0"/>
          </a:schemeClr>
        </a:solidFill>
        <a:ln w="12700" cap="flat" cmpd="sng" algn="ctr">
          <a:solidFill>
            <a:schemeClr val="accent4">
              <a:hueOff val="-764177"/>
              <a:satOff val="-5123"/>
              <a:lumOff val="-52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5A67D-0AAE-4FC7-8D14-EE8BE331933A}">
      <dsp:nvSpPr>
        <dsp:cNvPr id="0" name=""/>
        <dsp:cNvSpPr/>
      </dsp:nvSpPr>
      <dsp:spPr>
        <a:xfrm>
          <a:off x="0" y="1280785"/>
          <a:ext cx="3056011" cy="1278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The outcomes are “Probability Score” and “Model answer”</a:t>
          </a:r>
          <a:endParaRPr lang="en-US" sz="1800" kern="1200" dirty="0"/>
        </a:p>
      </dsp:txBody>
      <dsp:txXfrm>
        <a:off x="0" y="1280785"/>
        <a:ext cx="3056011" cy="1278909"/>
      </dsp:txXfrm>
    </dsp:sp>
    <dsp:sp modelId="{CF85C325-27C1-426A-AA29-AA88D964DA0F}">
      <dsp:nvSpPr>
        <dsp:cNvPr id="0" name=""/>
        <dsp:cNvSpPr/>
      </dsp:nvSpPr>
      <dsp:spPr>
        <a:xfrm>
          <a:off x="0" y="2559694"/>
          <a:ext cx="3056011" cy="0"/>
        </a:xfrm>
        <a:prstGeom prst="line">
          <a:avLst/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 w="12700" cap="flat" cmpd="sng" algn="ctr">
          <a:solidFill>
            <a:schemeClr val="accent4">
              <a:hueOff val="-1528355"/>
              <a:satOff val="-10245"/>
              <a:lumOff val="-10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EDBF18-AD21-44BA-B8C0-E297AA208BE8}">
      <dsp:nvSpPr>
        <dsp:cNvPr id="0" name=""/>
        <dsp:cNvSpPr/>
      </dsp:nvSpPr>
      <dsp:spPr>
        <a:xfrm>
          <a:off x="0" y="2559694"/>
          <a:ext cx="3056011" cy="1278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If the model is not able to understand the context, it throws a Key Error</a:t>
          </a:r>
          <a:endParaRPr lang="en-US" sz="1800" kern="1200" dirty="0"/>
        </a:p>
      </dsp:txBody>
      <dsp:txXfrm>
        <a:off x="0" y="2559694"/>
        <a:ext cx="3056011" cy="127890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6636A-AB73-4F98-8026-A87CB681366E}">
      <dsp:nvSpPr>
        <dsp:cNvPr id="0" name=""/>
        <dsp:cNvSpPr/>
      </dsp:nvSpPr>
      <dsp:spPr>
        <a:xfrm>
          <a:off x="0" y="0"/>
          <a:ext cx="305601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57806E-63E7-4FAE-9FF9-ECB43CC718D5}">
      <dsp:nvSpPr>
        <dsp:cNvPr id="0" name=""/>
        <dsp:cNvSpPr/>
      </dsp:nvSpPr>
      <dsp:spPr>
        <a:xfrm>
          <a:off x="0" y="0"/>
          <a:ext cx="3056011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Since this is pre-trained model, no training data was required. It’s applied on actual data.</a:t>
          </a:r>
          <a:endParaRPr lang="en-US" sz="1800" kern="1200" dirty="0"/>
        </a:p>
      </dsp:txBody>
      <dsp:txXfrm>
        <a:off x="0" y="0"/>
        <a:ext cx="3056011" cy="1920240"/>
      </dsp:txXfrm>
    </dsp:sp>
    <dsp:sp modelId="{7297CA22-FE9E-4080-9652-B71070ED6734}">
      <dsp:nvSpPr>
        <dsp:cNvPr id="0" name=""/>
        <dsp:cNvSpPr/>
      </dsp:nvSpPr>
      <dsp:spPr>
        <a:xfrm>
          <a:off x="0" y="1920240"/>
          <a:ext cx="3056011" cy="0"/>
        </a:xfrm>
        <a:prstGeom prst="line">
          <a:avLst/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 w="12700" cap="flat" cmpd="sng" algn="ctr">
          <a:solidFill>
            <a:schemeClr val="accent4">
              <a:hueOff val="-1528355"/>
              <a:satOff val="-10245"/>
              <a:lumOff val="-10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5A67D-0AAE-4FC7-8D14-EE8BE331933A}">
      <dsp:nvSpPr>
        <dsp:cNvPr id="0" name=""/>
        <dsp:cNvSpPr/>
      </dsp:nvSpPr>
      <dsp:spPr>
        <a:xfrm>
          <a:off x="0" y="1920240"/>
          <a:ext cx="3056011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The outcomes are “Probability Score” and “Model answer” (Positive / Negative)</a:t>
          </a:r>
          <a:endParaRPr lang="en-US" sz="1800" kern="1200" dirty="0"/>
        </a:p>
      </dsp:txBody>
      <dsp:txXfrm>
        <a:off x="0" y="1920240"/>
        <a:ext cx="3056011" cy="192024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60F72-29E8-4DB8-88E8-8BD0218DB595}">
      <dsp:nvSpPr>
        <dsp:cNvPr id="0" name=""/>
        <dsp:cNvSpPr/>
      </dsp:nvSpPr>
      <dsp:spPr>
        <a:xfrm>
          <a:off x="0" y="0"/>
          <a:ext cx="8128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01718C2-52C0-43B2-9DEC-F9A9C10F6085}">
      <dsp:nvSpPr>
        <dsp:cNvPr id="0" name=""/>
        <dsp:cNvSpPr/>
      </dsp:nvSpPr>
      <dsp:spPr>
        <a:xfrm>
          <a:off x="0" y="0"/>
          <a:ext cx="1625600" cy="4297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Initial Observations</a:t>
          </a:r>
          <a:endParaRPr lang="en-US" sz="1800" kern="1200" dirty="0"/>
        </a:p>
      </dsp:txBody>
      <dsp:txXfrm>
        <a:off x="0" y="0"/>
        <a:ext cx="1625600" cy="4297680"/>
      </dsp:txXfrm>
    </dsp:sp>
    <dsp:sp modelId="{0718C61A-19A4-4416-A885-CF8F84EE298A}">
      <dsp:nvSpPr>
        <dsp:cNvPr id="0" name=""/>
        <dsp:cNvSpPr/>
      </dsp:nvSpPr>
      <dsp:spPr>
        <a:xfrm>
          <a:off x="1747520" y="70718"/>
          <a:ext cx="6380480" cy="1184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Models have been handed over to Auditors</a:t>
          </a:r>
          <a:endParaRPr lang="en-US" sz="2400" kern="1200" dirty="0"/>
        </a:p>
      </dsp:txBody>
      <dsp:txXfrm>
        <a:off x="1747520" y="70718"/>
        <a:ext cx="6380480" cy="1184678"/>
      </dsp:txXfrm>
    </dsp:sp>
    <dsp:sp modelId="{9DF72730-5808-4859-BC34-6E546F4F1197}">
      <dsp:nvSpPr>
        <dsp:cNvPr id="0" name=""/>
        <dsp:cNvSpPr/>
      </dsp:nvSpPr>
      <dsp:spPr>
        <a:xfrm>
          <a:off x="1625599" y="1255397"/>
          <a:ext cx="65024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D71A7D27-16CF-470E-98D9-065C0BA3D3EE}">
      <dsp:nvSpPr>
        <dsp:cNvPr id="0" name=""/>
        <dsp:cNvSpPr/>
      </dsp:nvSpPr>
      <dsp:spPr>
        <a:xfrm>
          <a:off x="1747520" y="1326116"/>
          <a:ext cx="6380480" cy="1414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Auditors are currently using the models to see if they are able to save time and effort</a:t>
          </a:r>
          <a:endParaRPr lang="en-US" sz="2400" kern="1200" dirty="0"/>
        </a:p>
      </dsp:txBody>
      <dsp:txXfrm>
        <a:off x="1747520" y="1326116"/>
        <a:ext cx="6380480" cy="1414373"/>
      </dsp:txXfrm>
    </dsp:sp>
    <dsp:sp modelId="{6CAF7F52-FD3B-49BB-99A2-8B436CCC9B05}">
      <dsp:nvSpPr>
        <dsp:cNvPr id="0" name=""/>
        <dsp:cNvSpPr/>
      </dsp:nvSpPr>
      <dsp:spPr>
        <a:xfrm>
          <a:off x="1625599" y="2740489"/>
          <a:ext cx="65024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390735FB-129C-4A7B-9FB4-6A8F80AD5CAC}">
      <dsp:nvSpPr>
        <dsp:cNvPr id="0" name=""/>
        <dsp:cNvSpPr/>
      </dsp:nvSpPr>
      <dsp:spPr>
        <a:xfrm>
          <a:off x="1747520" y="2811208"/>
          <a:ext cx="6380480" cy="1414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Initial trials show encouraging result</a:t>
          </a:r>
          <a:endParaRPr lang="en-US" sz="2400" kern="1200" dirty="0"/>
        </a:p>
      </dsp:txBody>
      <dsp:txXfrm>
        <a:off x="1747520" y="2811208"/>
        <a:ext cx="6380480" cy="1414373"/>
      </dsp:txXfrm>
    </dsp:sp>
    <dsp:sp modelId="{A40DAC42-101B-439D-A7B5-CF5B16C8DE57}">
      <dsp:nvSpPr>
        <dsp:cNvPr id="0" name=""/>
        <dsp:cNvSpPr/>
      </dsp:nvSpPr>
      <dsp:spPr>
        <a:xfrm>
          <a:off x="1625599" y="4225581"/>
          <a:ext cx="65024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20BE3-CECD-40BA-A276-6E6282173D25}">
      <dsp:nvSpPr>
        <dsp:cNvPr id="0" name=""/>
        <dsp:cNvSpPr/>
      </dsp:nvSpPr>
      <dsp:spPr>
        <a:xfrm>
          <a:off x="1150187" y="1331"/>
          <a:ext cx="2298017" cy="137881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Using per-trained model architectures can address almost 60% of our business requirement.</a:t>
          </a:r>
          <a:endParaRPr lang="en-US" sz="1500" kern="1200" dirty="0"/>
        </a:p>
      </dsp:txBody>
      <dsp:txXfrm>
        <a:off x="1150187" y="1331"/>
        <a:ext cx="2298017" cy="1378810"/>
      </dsp:txXfrm>
    </dsp:sp>
    <dsp:sp modelId="{ABA700E4-2857-46C5-A8C9-BE35A56F51E9}">
      <dsp:nvSpPr>
        <dsp:cNvPr id="0" name=""/>
        <dsp:cNvSpPr/>
      </dsp:nvSpPr>
      <dsp:spPr>
        <a:xfrm>
          <a:off x="3678007" y="1331"/>
          <a:ext cx="2298017" cy="137881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These state-of-the-art open architectures available as free source have immense potential in future</a:t>
          </a:r>
          <a:endParaRPr lang="en-US" sz="1500" kern="1200" dirty="0"/>
        </a:p>
      </dsp:txBody>
      <dsp:txXfrm>
        <a:off x="3678007" y="1331"/>
        <a:ext cx="2298017" cy="1378810"/>
      </dsp:txXfrm>
    </dsp:sp>
    <dsp:sp modelId="{44062212-900F-4F39-92CC-44C612A9B314}">
      <dsp:nvSpPr>
        <dsp:cNvPr id="0" name=""/>
        <dsp:cNvSpPr/>
      </dsp:nvSpPr>
      <dsp:spPr>
        <a:xfrm>
          <a:off x="6205826" y="1331"/>
          <a:ext cx="2298017" cy="137881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This kind of study will encourage quick adoption of open-source natural language pre-trained models</a:t>
          </a:r>
          <a:endParaRPr lang="en-US" sz="1500" kern="1200" dirty="0"/>
        </a:p>
      </dsp:txBody>
      <dsp:txXfrm>
        <a:off x="6205826" y="1331"/>
        <a:ext cx="2298017" cy="1378810"/>
      </dsp:txXfrm>
    </dsp:sp>
    <dsp:sp modelId="{615832A8-E5DA-4D7E-A069-94B8B09CAB2F}">
      <dsp:nvSpPr>
        <dsp:cNvPr id="0" name=""/>
        <dsp:cNvSpPr/>
      </dsp:nvSpPr>
      <dsp:spPr>
        <a:xfrm>
          <a:off x="2414097" y="1609944"/>
          <a:ext cx="2298017" cy="13788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From preprocessing to final outcome, only a few lines of code are able to achieve great results</a:t>
          </a:r>
          <a:endParaRPr lang="en-US" sz="1500" kern="1200" dirty="0"/>
        </a:p>
      </dsp:txBody>
      <dsp:txXfrm>
        <a:off x="2414097" y="1609944"/>
        <a:ext cx="2298017" cy="1378810"/>
      </dsp:txXfrm>
    </dsp:sp>
    <dsp:sp modelId="{28A567DB-BDB6-49B2-9366-A3F36711A653}">
      <dsp:nvSpPr>
        <dsp:cNvPr id="0" name=""/>
        <dsp:cNvSpPr/>
      </dsp:nvSpPr>
      <dsp:spPr>
        <a:xfrm>
          <a:off x="4941916" y="1609944"/>
          <a:ext cx="2298017" cy="137881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This Cost Effective and Time Saving technique can be explored in other business scenarios</a:t>
          </a:r>
          <a:endParaRPr lang="en-US" sz="1500" kern="1200" dirty="0"/>
        </a:p>
      </dsp:txBody>
      <dsp:txXfrm>
        <a:off x="4941916" y="1609944"/>
        <a:ext cx="2298017" cy="1378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88685-9757-44D4-A31C-D1691709A240}">
      <dsp:nvSpPr>
        <dsp:cNvPr id="0" name=""/>
        <dsp:cNvSpPr/>
      </dsp:nvSpPr>
      <dsp:spPr>
        <a:xfrm>
          <a:off x="11105" y="0"/>
          <a:ext cx="2133102" cy="74190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Identify Sample</a:t>
          </a:r>
        </a:p>
      </dsp:txBody>
      <dsp:txXfrm>
        <a:off x="32835" y="21730"/>
        <a:ext cx="2089642" cy="698446"/>
      </dsp:txXfrm>
    </dsp:sp>
    <dsp:sp modelId="{47B0FF9A-55D1-4C83-8EFA-656A8C88156A}">
      <dsp:nvSpPr>
        <dsp:cNvPr id="0" name=""/>
        <dsp:cNvSpPr/>
      </dsp:nvSpPr>
      <dsp:spPr>
        <a:xfrm>
          <a:off x="2357518" y="106448"/>
          <a:ext cx="452217" cy="5290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357518" y="212250"/>
        <a:ext cx="316552" cy="317405"/>
      </dsp:txXfrm>
    </dsp:sp>
    <dsp:sp modelId="{C7A3282B-E260-4259-8108-A8B29F4B9AA5}">
      <dsp:nvSpPr>
        <dsp:cNvPr id="0" name=""/>
        <dsp:cNvSpPr/>
      </dsp:nvSpPr>
      <dsp:spPr>
        <a:xfrm>
          <a:off x="2997448" y="0"/>
          <a:ext cx="2133102" cy="74190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Manual Audit</a:t>
          </a:r>
        </a:p>
      </dsp:txBody>
      <dsp:txXfrm>
        <a:off x="3019178" y="21730"/>
        <a:ext cx="2089642" cy="698446"/>
      </dsp:txXfrm>
    </dsp:sp>
    <dsp:sp modelId="{5F214365-4737-4F72-B34D-1F29D86FBEF5}">
      <dsp:nvSpPr>
        <dsp:cNvPr id="0" name=""/>
        <dsp:cNvSpPr/>
      </dsp:nvSpPr>
      <dsp:spPr>
        <a:xfrm>
          <a:off x="5343861" y="106448"/>
          <a:ext cx="452217" cy="5290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343861" y="212250"/>
        <a:ext cx="316552" cy="317405"/>
      </dsp:txXfrm>
    </dsp:sp>
    <dsp:sp modelId="{9BC9E21E-1AC6-4152-B960-D8B5B9595313}">
      <dsp:nvSpPr>
        <dsp:cNvPr id="0" name=""/>
        <dsp:cNvSpPr/>
      </dsp:nvSpPr>
      <dsp:spPr>
        <a:xfrm>
          <a:off x="5983792" y="0"/>
          <a:ext cx="2133102" cy="74190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Calibrations </a:t>
          </a:r>
        </a:p>
      </dsp:txBody>
      <dsp:txXfrm>
        <a:off x="6005522" y="21730"/>
        <a:ext cx="2089642" cy="698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7BDDE7-5AA2-4CCB-8249-B789A60C6541}">
      <dsp:nvSpPr>
        <dsp:cNvPr id="0" name=""/>
        <dsp:cNvSpPr/>
      </dsp:nvSpPr>
      <dsp:spPr>
        <a:xfrm rot="5400000">
          <a:off x="1263961" y="522148"/>
          <a:ext cx="900988" cy="1499224"/>
        </a:xfrm>
        <a:prstGeom prst="corner">
          <a:avLst>
            <a:gd name="adj1" fmla="val 16120"/>
            <a:gd name="adj2" fmla="val 161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1A26A-776D-4CBE-BBF4-D66539C2152F}">
      <dsp:nvSpPr>
        <dsp:cNvPr id="0" name=""/>
        <dsp:cNvSpPr/>
      </dsp:nvSpPr>
      <dsp:spPr>
        <a:xfrm>
          <a:off x="1113563" y="970093"/>
          <a:ext cx="1353508" cy="1186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Manual Errors</a:t>
          </a:r>
        </a:p>
      </dsp:txBody>
      <dsp:txXfrm>
        <a:off x="1113563" y="970093"/>
        <a:ext cx="1353508" cy="1186429"/>
      </dsp:txXfrm>
    </dsp:sp>
    <dsp:sp modelId="{DD05AF76-339D-4FA6-9CAD-596FD0923CD1}">
      <dsp:nvSpPr>
        <dsp:cNvPr id="0" name=""/>
        <dsp:cNvSpPr/>
      </dsp:nvSpPr>
      <dsp:spPr>
        <a:xfrm>
          <a:off x="2211693" y="411773"/>
          <a:ext cx="255379" cy="255379"/>
        </a:xfrm>
        <a:prstGeom prst="triangle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F9D9AF-4163-432C-BD57-ECAFD2CE0505}">
      <dsp:nvSpPr>
        <dsp:cNvPr id="0" name=""/>
        <dsp:cNvSpPr/>
      </dsp:nvSpPr>
      <dsp:spPr>
        <a:xfrm rot="5400000">
          <a:off x="2920920" y="112132"/>
          <a:ext cx="900988" cy="1499224"/>
        </a:xfrm>
        <a:prstGeom prst="corner">
          <a:avLst>
            <a:gd name="adj1" fmla="val 16120"/>
            <a:gd name="adj2" fmla="val 161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C319A4-27DB-4818-9BAC-E0019767FC03}">
      <dsp:nvSpPr>
        <dsp:cNvPr id="0" name=""/>
        <dsp:cNvSpPr/>
      </dsp:nvSpPr>
      <dsp:spPr>
        <a:xfrm>
          <a:off x="2770522" y="560077"/>
          <a:ext cx="1353508" cy="1186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Time Consuming</a:t>
          </a:r>
        </a:p>
      </dsp:txBody>
      <dsp:txXfrm>
        <a:off x="2770522" y="560077"/>
        <a:ext cx="1353508" cy="1186429"/>
      </dsp:txXfrm>
    </dsp:sp>
    <dsp:sp modelId="{2B4E5703-B8D1-440E-83E4-634DA728D447}">
      <dsp:nvSpPr>
        <dsp:cNvPr id="0" name=""/>
        <dsp:cNvSpPr/>
      </dsp:nvSpPr>
      <dsp:spPr>
        <a:xfrm>
          <a:off x="3868652" y="1757"/>
          <a:ext cx="255379" cy="255379"/>
        </a:xfrm>
        <a:prstGeom prst="triangle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616E05-81F2-4C04-A054-ACFE645A6D11}">
      <dsp:nvSpPr>
        <dsp:cNvPr id="0" name=""/>
        <dsp:cNvSpPr/>
      </dsp:nvSpPr>
      <dsp:spPr>
        <a:xfrm rot="5400000">
          <a:off x="4577879" y="-297883"/>
          <a:ext cx="900988" cy="1499224"/>
        </a:xfrm>
        <a:prstGeom prst="corner">
          <a:avLst>
            <a:gd name="adj1" fmla="val 16120"/>
            <a:gd name="adj2" fmla="val 161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D269A9-A768-486A-83E6-437EB6FB47B3}">
      <dsp:nvSpPr>
        <dsp:cNvPr id="0" name=""/>
        <dsp:cNvSpPr/>
      </dsp:nvSpPr>
      <dsp:spPr>
        <a:xfrm>
          <a:off x="4427482" y="150061"/>
          <a:ext cx="1353508" cy="1186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Ambiguity during calibration</a:t>
          </a:r>
        </a:p>
      </dsp:txBody>
      <dsp:txXfrm>
        <a:off x="4427482" y="150061"/>
        <a:ext cx="1353508" cy="11864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A75C1A-6FD4-40C8-B0C1-A23FDD3B88E2}">
      <dsp:nvSpPr>
        <dsp:cNvPr id="0" name=""/>
        <dsp:cNvSpPr/>
      </dsp:nvSpPr>
      <dsp:spPr>
        <a:xfrm rot="5400000">
          <a:off x="3598550" y="110407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Identify</a:t>
          </a:r>
          <a:endParaRPr lang="en-US" sz="1800" kern="1200" dirty="0"/>
        </a:p>
      </dsp:txBody>
      <dsp:txXfrm rot="-5400000">
        <a:off x="3935094" y="262817"/>
        <a:ext cx="1004810" cy="1154953"/>
      </dsp:txXfrm>
    </dsp:sp>
    <dsp:sp modelId="{722DCA97-7585-47BE-B124-0267278E2F68}">
      <dsp:nvSpPr>
        <dsp:cNvPr id="0" name=""/>
        <dsp:cNvSpPr/>
      </dsp:nvSpPr>
      <dsp:spPr>
        <a:xfrm>
          <a:off x="5211683" y="336923"/>
          <a:ext cx="1872535" cy="1006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Audit Parameters</a:t>
          </a:r>
          <a:endParaRPr lang="en-US" sz="1800" kern="1200" dirty="0"/>
        </a:p>
      </dsp:txBody>
      <dsp:txXfrm>
        <a:off x="5211683" y="336923"/>
        <a:ext cx="1872535" cy="1006739"/>
      </dsp:txXfrm>
    </dsp:sp>
    <dsp:sp modelId="{95F0748E-50FA-40D2-A06B-59328DEFE19C}">
      <dsp:nvSpPr>
        <dsp:cNvPr id="0" name=""/>
        <dsp:cNvSpPr/>
      </dsp:nvSpPr>
      <dsp:spPr>
        <a:xfrm rot="5400000">
          <a:off x="2021996" y="110407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264675"/>
            <a:satOff val="298"/>
            <a:lumOff val="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2358540" y="262817"/>
        <a:ext cx="1004810" cy="1154953"/>
      </dsp:txXfrm>
    </dsp:sp>
    <dsp:sp modelId="{45A08F94-5940-41C3-AA55-DFDF6E359509}">
      <dsp:nvSpPr>
        <dsp:cNvPr id="0" name=""/>
        <dsp:cNvSpPr/>
      </dsp:nvSpPr>
      <dsp:spPr>
        <a:xfrm rot="5400000">
          <a:off x="2807253" y="1534608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529349"/>
            <a:satOff val="597"/>
            <a:lumOff val="1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Explore</a:t>
          </a:r>
          <a:endParaRPr lang="en-US" sz="1800" kern="1200" dirty="0"/>
        </a:p>
      </dsp:txBody>
      <dsp:txXfrm rot="-5400000">
        <a:off x="3143797" y="1687018"/>
        <a:ext cx="1004810" cy="1154953"/>
      </dsp:txXfrm>
    </dsp:sp>
    <dsp:sp modelId="{960F0C5B-4A85-4251-83ED-339073353897}">
      <dsp:nvSpPr>
        <dsp:cNvPr id="0" name=""/>
        <dsp:cNvSpPr/>
      </dsp:nvSpPr>
      <dsp:spPr>
        <a:xfrm>
          <a:off x="1043781" y="1761124"/>
          <a:ext cx="1812131" cy="1006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Pre-trained NLP models</a:t>
          </a:r>
          <a:endParaRPr lang="en-US" sz="1800" kern="1200" dirty="0"/>
        </a:p>
      </dsp:txBody>
      <dsp:txXfrm>
        <a:off x="1043781" y="1761124"/>
        <a:ext cx="1812131" cy="1006739"/>
      </dsp:txXfrm>
    </dsp:sp>
    <dsp:sp modelId="{191541A5-8F13-44F3-AC08-BB5694F8A75C}">
      <dsp:nvSpPr>
        <dsp:cNvPr id="0" name=""/>
        <dsp:cNvSpPr/>
      </dsp:nvSpPr>
      <dsp:spPr>
        <a:xfrm rot="5400000">
          <a:off x="4383807" y="1534608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794024"/>
            <a:satOff val="895"/>
            <a:lumOff val="2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4720351" y="1687018"/>
        <a:ext cx="1004810" cy="1154953"/>
      </dsp:txXfrm>
    </dsp:sp>
    <dsp:sp modelId="{CC79F3E1-0F6E-4AA4-9969-2FB682D9CBB5}">
      <dsp:nvSpPr>
        <dsp:cNvPr id="0" name=""/>
        <dsp:cNvSpPr/>
      </dsp:nvSpPr>
      <dsp:spPr>
        <a:xfrm rot="5400000">
          <a:off x="3598550" y="2958809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1058698"/>
            <a:satOff val="1194"/>
            <a:lumOff val="2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Reduce</a:t>
          </a:r>
          <a:endParaRPr lang="en-US" sz="1800" kern="1200" dirty="0"/>
        </a:p>
      </dsp:txBody>
      <dsp:txXfrm rot="-5400000">
        <a:off x="3935094" y="3111219"/>
        <a:ext cx="1004810" cy="1154953"/>
      </dsp:txXfrm>
    </dsp:sp>
    <dsp:sp modelId="{5C0A1BA3-D3A8-42D2-B7BB-97B713B575DB}">
      <dsp:nvSpPr>
        <dsp:cNvPr id="0" name=""/>
        <dsp:cNvSpPr/>
      </dsp:nvSpPr>
      <dsp:spPr>
        <a:xfrm>
          <a:off x="5211683" y="3185325"/>
          <a:ext cx="1872535" cy="1006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Manual Effort &amp; Time</a:t>
          </a:r>
          <a:endParaRPr lang="en-US" sz="1800" kern="1200" dirty="0"/>
        </a:p>
      </dsp:txBody>
      <dsp:txXfrm>
        <a:off x="5211683" y="3185325"/>
        <a:ext cx="1872535" cy="1006739"/>
      </dsp:txXfrm>
    </dsp:sp>
    <dsp:sp modelId="{EB3F5765-8741-48CD-8931-8D96A5891B2F}">
      <dsp:nvSpPr>
        <dsp:cNvPr id="0" name=""/>
        <dsp:cNvSpPr/>
      </dsp:nvSpPr>
      <dsp:spPr>
        <a:xfrm rot="5400000">
          <a:off x="2021996" y="2958809"/>
          <a:ext cx="1677899" cy="1459772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2358540" y="3111219"/>
        <a:ext cx="1004810" cy="11549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1FB68-9727-4927-BA4E-0304C3F13027}">
      <dsp:nvSpPr>
        <dsp:cNvPr id="0" name=""/>
        <dsp:cNvSpPr/>
      </dsp:nvSpPr>
      <dsp:spPr>
        <a:xfrm>
          <a:off x="3140826" y="1742"/>
          <a:ext cx="1317180" cy="8561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Audit team responsible for identifying the quality of responses </a:t>
          </a:r>
          <a:endParaRPr lang="en-US" sz="900" kern="1200" dirty="0"/>
        </a:p>
      </dsp:txBody>
      <dsp:txXfrm>
        <a:off x="3182621" y="43537"/>
        <a:ext cx="1233590" cy="772577"/>
      </dsp:txXfrm>
    </dsp:sp>
    <dsp:sp modelId="{6DB70FC2-9535-4CFF-A083-53D7EEE9D708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2840288" y="176111"/>
              </a:moveTo>
              <a:arcTo wR="2016193" hR="2016193" stAng="17647536" swAng="923411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62288E-05A6-4F86-AEE2-83165F164A92}">
      <dsp:nvSpPr>
        <dsp:cNvPr id="0" name=""/>
        <dsp:cNvSpPr/>
      </dsp:nvSpPr>
      <dsp:spPr>
        <a:xfrm>
          <a:off x="4886901" y="1009839"/>
          <a:ext cx="1317180" cy="85616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Text Data from email communication</a:t>
          </a:r>
          <a:endParaRPr lang="en-US" sz="900" kern="1200" dirty="0"/>
        </a:p>
      </dsp:txBody>
      <dsp:txXfrm>
        <a:off x="4928696" y="1051634"/>
        <a:ext cx="1233590" cy="772577"/>
      </dsp:txXfrm>
    </dsp:sp>
    <dsp:sp modelId="{EE489907-2799-4F76-B1DF-D5947CE5CECE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4000982" y="1661724"/>
              </a:moveTo>
              <a:arcTo wR="2016193" hR="2016193" stAng="20992448" swAng="1215105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F5380F-B7AA-480A-887F-DC6C1B7E2E82}">
      <dsp:nvSpPr>
        <dsp:cNvPr id="0" name=""/>
        <dsp:cNvSpPr/>
      </dsp:nvSpPr>
      <dsp:spPr>
        <a:xfrm>
          <a:off x="4886901" y="3026033"/>
          <a:ext cx="1317180" cy="85616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Identify customer queries and corresponding responses</a:t>
          </a:r>
          <a:endParaRPr lang="en-US" sz="900" kern="1200" dirty="0"/>
        </a:p>
      </dsp:txBody>
      <dsp:txXfrm>
        <a:off x="4928696" y="3067828"/>
        <a:ext cx="1233590" cy="772577"/>
      </dsp:txXfrm>
    </dsp:sp>
    <dsp:sp modelId="{3E5950A7-D7F6-4715-AAFA-6FE46F46606B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3299078" y="3571584"/>
              </a:moveTo>
              <a:arcTo wR="2016193" hR="2016193" stAng="3029053" swAng="923411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597173-5F94-46CD-A606-93AAC060B90D}">
      <dsp:nvSpPr>
        <dsp:cNvPr id="0" name=""/>
        <dsp:cNvSpPr/>
      </dsp:nvSpPr>
      <dsp:spPr>
        <a:xfrm>
          <a:off x="3140826" y="4034129"/>
          <a:ext cx="1317180" cy="85616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Pre-trained Transformer models (Q/A &amp; Sentiment Pipe-line)</a:t>
          </a:r>
          <a:endParaRPr lang="en-US" sz="900" kern="1200" dirty="0"/>
        </a:p>
      </dsp:txBody>
      <dsp:txXfrm>
        <a:off x="3182621" y="4075924"/>
        <a:ext cx="1233590" cy="772577"/>
      </dsp:txXfrm>
    </dsp:sp>
    <dsp:sp modelId="{12F55335-684A-4ACB-9A1A-E1E82BD62146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1192098" y="3856276"/>
              </a:moveTo>
              <a:arcTo wR="2016193" hR="2016193" stAng="6847536" swAng="923411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731D1E-0D02-4FC0-B311-159B2506844D}">
      <dsp:nvSpPr>
        <dsp:cNvPr id="0" name=""/>
        <dsp:cNvSpPr/>
      </dsp:nvSpPr>
      <dsp:spPr>
        <a:xfrm>
          <a:off x="1394751" y="3026033"/>
          <a:ext cx="1317180" cy="85616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Validate the accuracy of the model against original findings</a:t>
          </a:r>
          <a:endParaRPr lang="en-US" sz="900" kern="1200" dirty="0"/>
        </a:p>
      </dsp:txBody>
      <dsp:txXfrm>
        <a:off x="1436546" y="3067828"/>
        <a:ext cx="1233590" cy="772577"/>
      </dsp:txXfrm>
    </dsp:sp>
    <dsp:sp modelId="{1BD45C06-698E-4740-8347-7FEE83F94B47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31404" y="2370663"/>
              </a:moveTo>
              <a:arcTo wR="2016193" hR="2016193" stAng="10192448" swAng="1215105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3B347D-E532-4D37-86EE-8C6518ED2FFD}">
      <dsp:nvSpPr>
        <dsp:cNvPr id="0" name=""/>
        <dsp:cNvSpPr/>
      </dsp:nvSpPr>
      <dsp:spPr>
        <a:xfrm>
          <a:off x="1394751" y="1009839"/>
          <a:ext cx="1317180" cy="8561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Handover the model to auditors</a:t>
          </a:r>
          <a:endParaRPr lang="en-US" sz="900" kern="1200" dirty="0"/>
        </a:p>
      </dsp:txBody>
      <dsp:txXfrm>
        <a:off x="1436546" y="1051634"/>
        <a:ext cx="1233590" cy="772577"/>
      </dsp:txXfrm>
    </dsp:sp>
    <dsp:sp modelId="{1575793B-31DA-41B3-8E4C-3C5AC653B2FD}">
      <dsp:nvSpPr>
        <dsp:cNvPr id="0" name=""/>
        <dsp:cNvSpPr/>
      </dsp:nvSpPr>
      <dsp:spPr>
        <a:xfrm>
          <a:off x="1783223" y="429826"/>
          <a:ext cx="4032387" cy="4032387"/>
        </a:xfrm>
        <a:custGeom>
          <a:avLst/>
          <a:gdLst/>
          <a:ahLst/>
          <a:cxnLst/>
          <a:rect l="0" t="0" r="0" b="0"/>
          <a:pathLst>
            <a:path>
              <a:moveTo>
                <a:pt x="733308" y="460802"/>
              </a:moveTo>
              <a:arcTo wR="2016193" hR="2016193" stAng="13829053" swAng="923411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33274C-6F5E-40F4-9355-19B14415F95D}">
      <dsp:nvSpPr>
        <dsp:cNvPr id="0" name=""/>
        <dsp:cNvSpPr/>
      </dsp:nvSpPr>
      <dsp:spPr>
        <a:xfrm>
          <a:off x="4825" y="0"/>
          <a:ext cx="2109665" cy="90525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Audit Samples are identified using stratified random sampling</a:t>
          </a:r>
          <a:endParaRPr lang="en-US" sz="1200" kern="1200" dirty="0"/>
        </a:p>
      </dsp:txBody>
      <dsp:txXfrm>
        <a:off x="31339" y="26514"/>
        <a:ext cx="2056637" cy="852228"/>
      </dsp:txXfrm>
    </dsp:sp>
    <dsp:sp modelId="{180BDA18-BECD-4340-9FDE-CD669F2498F1}">
      <dsp:nvSpPr>
        <dsp:cNvPr id="0" name=""/>
        <dsp:cNvSpPr/>
      </dsp:nvSpPr>
      <dsp:spPr>
        <a:xfrm>
          <a:off x="2325457" y="191029"/>
          <a:ext cx="447249" cy="5231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325457" y="295668"/>
        <a:ext cx="313074" cy="313919"/>
      </dsp:txXfrm>
    </dsp:sp>
    <dsp:sp modelId="{EFD55F04-9048-4BD2-BA86-5A235C1107CC}">
      <dsp:nvSpPr>
        <dsp:cNvPr id="0" name=""/>
        <dsp:cNvSpPr/>
      </dsp:nvSpPr>
      <dsp:spPr>
        <a:xfrm>
          <a:off x="2958357" y="0"/>
          <a:ext cx="2109665" cy="905256"/>
        </a:xfrm>
        <a:prstGeom prst="roundRect">
          <a:avLst>
            <a:gd name="adj" fmla="val 10000"/>
          </a:avLst>
        </a:prstGeom>
        <a:solidFill>
          <a:schemeClr val="accent2">
            <a:hueOff val="-441124"/>
            <a:satOff val="497"/>
            <a:lumOff val="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Samples are evaluated based on defined Audit Parameters</a:t>
          </a:r>
          <a:endParaRPr lang="en-US" sz="1200" kern="1200" dirty="0"/>
        </a:p>
      </dsp:txBody>
      <dsp:txXfrm>
        <a:off x="2984871" y="26514"/>
        <a:ext cx="2056637" cy="852228"/>
      </dsp:txXfrm>
    </dsp:sp>
    <dsp:sp modelId="{2007B884-9A30-40AB-9304-A113899F31AA}">
      <dsp:nvSpPr>
        <dsp:cNvPr id="0" name=""/>
        <dsp:cNvSpPr/>
      </dsp:nvSpPr>
      <dsp:spPr>
        <a:xfrm>
          <a:off x="5278989" y="191029"/>
          <a:ext cx="447249" cy="5231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5278989" y="295668"/>
        <a:ext cx="313074" cy="313919"/>
      </dsp:txXfrm>
    </dsp:sp>
    <dsp:sp modelId="{9C02821F-D4C2-4138-8071-633F4F255F92}">
      <dsp:nvSpPr>
        <dsp:cNvPr id="0" name=""/>
        <dsp:cNvSpPr/>
      </dsp:nvSpPr>
      <dsp:spPr>
        <a:xfrm>
          <a:off x="5911889" y="0"/>
          <a:ext cx="2109665" cy="905256"/>
        </a:xfrm>
        <a:prstGeom prst="roundRect">
          <a:avLst>
            <a:gd name="adj" fmla="val 10000"/>
          </a:avLst>
        </a:prstGeom>
        <a:solidFill>
          <a:schemeClr val="accent2">
            <a:hueOff val="-882249"/>
            <a:satOff val="995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Calibration happens between auditor and master auditor (Usually a SME)</a:t>
          </a:r>
          <a:endParaRPr lang="en-US" sz="1200" kern="1200" dirty="0"/>
        </a:p>
      </dsp:txBody>
      <dsp:txXfrm>
        <a:off x="5938403" y="26514"/>
        <a:ext cx="2056637" cy="852228"/>
      </dsp:txXfrm>
    </dsp:sp>
    <dsp:sp modelId="{944727D2-BB2D-4E46-A1EE-E561870E9F2B}">
      <dsp:nvSpPr>
        <dsp:cNvPr id="0" name=""/>
        <dsp:cNvSpPr/>
      </dsp:nvSpPr>
      <dsp:spPr>
        <a:xfrm>
          <a:off x="8232521" y="191029"/>
          <a:ext cx="447249" cy="5231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8232521" y="295668"/>
        <a:ext cx="313074" cy="313919"/>
      </dsp:txXfrm>
    </dsp:sp>
    <dsp:sp modelId="{B0F600EC-0314-4D92-97B1-231953C40321}">
      <dsp:nvSpPr>
        <dsp:cNvPr id="0" name=""/>
        <dsp:cNvSpPr/>
      </dsp:nvSpPr>
      <dsp:spPr>
        <a:xfrm>
          <a:off x="8865421" y="0"/>
          <a:ext cx="2109665" cy="905256"/>
        </a:xfrm>
        <a:prstGeom prst="roundRect">
          <a:avLst>
            <a:gd name="adj" fmla="val 1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Final Score is published based on audit findings</a:t>
          </a:r>
          <a:endParaRPr lang="en-US" sz="1200" kern="1200" dirty="0"/>
        </a:p>
      </dsp:txBody>
      <dsp:txXfrm>
        <a:off x="8891935" y="26514"/>
        <a:ext cx="2056637" cy="8522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EC1118-41F6-45ED-A7EC-7F013E3E8685}">
      <dsp:nvSpPr>
        <dsp:cNvPr id="0" name=""/>
        <dsp:cNvSpPr/>
      </dsp:nvSpPr>
      <dsp:spPr>
        <a:xfrm>
          <a:off x="447903" y="0"/>
          <a:ext cx="5076240" cy="1976797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6D82DD-FCC0-426C-88A9-A6CFAEB38629}">
      <dsp:nvSpPr>
        <dsp:cNvPr id="0" name=""/>
        <dsp:cNvSpPr/>
      </dsp:nvSpPr>
      <dsp:spPr>
        <a:xfrm>
          <a:off x="202373" y="593039"/>
          <a:ext cx="1791614" cy="79071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Customer query</a:t>
          </a:r>
          <a:endParaRPr lang="en-US" sz="1800" kern="1200" dirty="0"/>
        </a:p>
      </dsp:txBody>
      <dsp:txXfrm>
        <a:off x="240973" y="631639"/>
        <a:ext cx="1714414" cy="713518"/>
      </dsp:txXfrm>
    </dsp:sp>
    <dsp:sp modelId="{728DE31F-D130-4E5B-95DE-860AF0A1AC5B}">
      <dsp:nvSpPr>
        <dsp:cNvPr id="0" name=""/>
        <dsp:cNvSpPr/>
      </dsp:nvSpPr>
      <dsp:spPr>
        <a:xfrm>
          <a:off x="2090216" y="593039"/>
          <a:ext cx="1791614" cy="79071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Response by analyst</a:t>
          </a:r>
          <a:endParaRPr lang="en-US" sz="1800" kern="1200" dirty="0"/>
        </a:p>
      </dsp:txBody>
      <dsp:txXfrm>
        <a:off x="2128816" y="631639"/>
        <a:ext cx="1714414" cy="713518"/>
      </dsp:txXfrm>
    </dsp:sp>
    <dsp:sp modelId="{0402FEE9-2D56-4680-98D0-5EFC600AF475}">
      <dsp:nvSpPr>
        <dsp:cNvPr id="0" name=""/>
        <dsp:cNvSpPr/>
      </dsp:nvSpPr>
      <dsp:spPr>
        <a:xfrm>
          <a:off x="3978060" y="593039"/>
          <a:ext cx="1791614" cy="79071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Resolved / Escalated</a:t>
          </a:r>
          <a:endParaRPr lang="en-US" sz="1800" kern="1200" dirty="0"/>
        </a:p>
      </dsp:txBody>
      <dsp:txXfrm>
        <a:off x="4016660" y="631639"/>
        <a:ext cx="1714414" cy="71351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E759F-88C1-454E-9712-373B1DF6F69D}">
      <dsp:nvSpPr>
        <dsp:cNvPr id="0" name=""/>
        <dsp:cNvSpPr/>
      </dsp:nvSpPr>
      <dsp:spPr>
        <a:xfrm>
          <a:off x="2237638" y="1278"/>
          <a:ext cx="3356457" cy="101406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Generated when an email is sent by customer. 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It is also called Incident Numbers</a:t>
          </a:r>
          <a:endParaRPr lang="en-US" sz="1200" kern="1200" dirty="0"/>
        </a:p>
      </dsp:txBody>
      <dsp:txXfrm>
        <a:off x="2237638" y="128036"/>
        <a:ext cx="2976182" cy="760550"/>
      </dsp:txXfrm>
    </dsp:sp>
    <dsp:sp modelId="{148C2344-8EB6-46E5-AACD-D0BBF4C1CFF7}">
      <dsp:nvSpPr>
        <dsp:cNvPr id="0" name=""/>
        <dsp:cNvSpPr/>
      </dsp:nvSpPr>
      <dsp:spPr>
        <a:xfrm>
          <a:off x="0" y="1278"/>
          <a:ext cx="2237638" cy="101406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Question Reference </a:t>
          </a:r>
          <a:endParaRPr lang="en-US" sz="2000" kern="1200" dirty="0"/>
        </a:p>
      </dsp:txBody>
      <dsp:txXfrm>
        <a:off x="49503" y="50781"/>
        <a:ext cx="2138632" cy="915060"/>
      </dsp:txXfrm>
    </dsp:sp>
    <dsp:sp modelId="{AC2A3084-6749-4837-B599-831897387D3F}">
      <dsp:nvSpPr>
        <dsp:cNvPr id="0" name=""/>
        <dsp:cNvSpPr/>
      </dsp:nvSpPr>
      <dsp:spPr>
        <a:xfrm>
          <a:off x="2237638" y="1116751"/>
          <a:ext cx="3356457" cy="101406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482776"/>
            <a:satOff val="-6609"/>
            <a:lumOff val="-87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-482776"/>
              <a:satOff val="-6609"/>
              <a:lumOff val="-8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As specified by customer</a:t>
          </a:r>
          <a:endParaRPr lang="en-US" sz="1200" kern="1200" dirty="0"/>
        </a:p>
      </dsp:txBody>
      <dsp:txXfrm>
        <a:off x="2237638" y="1243509"/>
        <a:ext cx="2976182" cy="760550"/>
      </dsp:txXfrm>
    </dsp:sp>
    <dsp:sp modelId="{1C882ACA-BB7F-4C0F-A63F-3613ABEBC921}">
      <dsp:nvSpPr>
        <dsp:cNvPr id="0" name=""/>
        <dsp:cNvSpPr/>
      </dsp:nvSpPr>
      <dsp:spPr>
        <a:xfrm>
          <a:off x="0" y="1116751"/>
          <a:ext cx="2237638" cy="1014066"/>
        </a:xfrm>
        <a:prstGeom prst="roundRect">
          <a:avLst/>
        </a:prstGeom>
        <a:solidFill>
          <a:schemeClr val="accent4">
            <a:hueOff val="-509452"/>
            <a:satOff val="-3415"/>
            <a:lumOff val="-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Subject</a:t>
          </a:r>
          <a:endParaRPr lang="en-US" sz="2000" kern="1200" dirty="0"/>
        </a:p>
      </dsp:txBody>
      <dsp:txXfrm>
        <a:off x="49503" y="1166254"/>
        <a:ext cx="2138632" cy="915060"/>
      </dsp:txXfrm>
    </dsp:sp>
    <dsp:sp modelId="{D744C58F-4943-4AEF-A90D-192457D3B434}">
      <dsp:nvSpPr>
        <dsp:cNvPr id="0" name=""/>
        <dsp:cNvSpPr/>
      </dsp:nvSpPr>
      <dsp:spPr>
        <a:xfrm>
          <a:off x="2237638" y="2232224"/>
          <a:ext cx="3356457" cy="101406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965551"/>
            <a:satOff val="-13219"/>
            <a:lumOff val="-17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-965551"/>
              <a:satOff val="-13219"/>
              <a:lumOff val="-17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Query from Customer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Appears under Customer By Service Email</a:t>
          </a:r>
          <a:endParaRPr lang="en-US" sz="1200" kern="1200" dirty="0"/>
        </a:p>
      </dsp:txBody>
      <dsp:txXfrm>
        <a:off x="2237638" y="2358982"/>
        <a:ext cx="2976182" cy="760550"/>
      </dsp:txXfrm>
    </dsp:sp>
    <dsp:sp modelId="{2F02768D-AD04-47AC-95B9-CCAAB520E630}">
      <dsp:nvSpPr>
        <dsp:cNvPr id="0" name=""/>
        <dsp:cNvSpPr/>
      </dsp:nvSpPr>
      <dsp:spPr>
        <a:xfrm>
          <a:off x="0" y="2232224"/>
          <a:ext cx="2237638" cy="1014066"/>
        </a:xfrm>
        <a:prstGeom prst="roundRect">
          <a:avLst/>
        </a:prstGeom>
        <a:solidFill>
          <a:schemeClr val="accent4">
            <a:hueOff val="-1018903"/>
            <a:satOff val="-6830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Mail from Customer </a:t>
          </a:r>
          <a:endParaRPr lang="en-US" sz="2000" kern="1200" dirty="0"/>
        </a:p>
      </dsp:txBody>
      <dsp:txXfrm>
        <a:off x="49503" y="2281727"/>
        <a:ext cx="2138632" cy="915060"/>
      </dsp:txXfrm>
    </dsp:sp>
    <dsp:sp modelId="{56C40049-570D-451D-9074-5D1E5413A88A}">
      <dsp:nvSpPr>
        <dsp:cNvPr id="0" name=""/>
        <dsp:cNvSpPr/>
      </dsp:nvSpPr>
      <dsp:spPr>
        <a:xfrm>
          <a:off x="2237638" y="3347698"/>
          <a:ext cx="3356457" cy="101406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1448327"/>
            <a:satOff val="-19828"/>
            <a:lumOff val="-2626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-1448327"/>
              <a:satOff val="-19828"/>
              <a:lumOff val="-26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Response by Analyst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Appears under Response By Email</a:t>
          </a:r>
          <a:endParaRPr lang="en-US" sz="1200" kern="1200" dirty="0"/>
        </a:p>
      </dsp:txBody>
      <dsp:txXfrm>
        <a:off x="2237638" y="3474456"/>
        <a:ext cx="2976182" cy="760550"/>
      </dsp:txXfrm>
    </dsp:sp>
    <dsp:sp modelId="{FC53D899-901A-4BDE-A03A-D1FCAE8C2D84}">
      <dsp:nvSpPr>
        <dsp:cNvPr id="0" name=""/>
        <dsp:cNvSpPr/>
      </dsp:nvSpPr>
      <dsp:spPr>
        <a:xfrm>
          <a:off x="0" y="3347698"/>
          <a:ext cx="2237638" cy="1014066"/>
        </a:xfrm>
        <a:prstGeom prst="roundRect">
          <a:avLst/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Response by Analyst </a:t>
          </a:r>
          <a:endParaRPr lang="en-US" sz="2000" kern="1200" dirty="0"/>
        </a:p>
      </dsp:txBody>
      <dsp:txXfrm>
        <a:off x="49503" y="3397201"/>
        <a:ext cx="2138632" cy="91506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071E44-B037-402B-AF1B-04F3281BAD06}">
      <dsp:nvSpPr>
        <dsp:cNvPr id="0" name=""/>
        <dsp:cNvSpPr/>
      </dsp:nvSpPr>
      <dsp:spPr>
        <a:xfrm rot="5400000">
          <a:off x="1284535" y="688157"/>
          <a:ext cx="1187443" cy="1975879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48922F-1E71-43A9-8340-8F75C7136E03}">
      <dsp:nvSpPr>
        <dsp:cNvPr id="0" name=""/>
        <dsp:cNvSpPr/>
      </dsp:nvSpPr>
      <dsp:spPr>
        <a:xfrm>
          <a:off x="1086321" y="1278519"/>
          <a:ext cx="1783835" cy="156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Data is downloaded manually for each sampled incident</a:t>
          </a:r>
          <a:endParaRPr lang="en-US" sz="1800" kern="1200" dirty="0"/>
        </a:p>
      </dsp:txBody>
      <dsp:txXfrm>
        <a:off x="1086321" y="1278519"/>
        <a:ext cx="1783835" cy="1563636"/>
      </dsp:txXfrm>
    </dsp:sp>
    <dsp:sp modelId="{E45D8D62-47C5-43C2-B170-D238885807C6}">
      <dsp:nvSpPr>
        <dsp:cNvPr id="0" name=""/>
        <dsp:cNvSpPr/>
      </dsp:nvSpPr>
      <dsp:spPr>
        <a:xfrm>
          <a:off x="2533584" y="542690"/>
          <a:ext cx="336572" cy="336572"/>
        </a:xfrm>
        <a:prstGeom prst="triangle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400468-04BF-418F-B6F0-03DBDFB958A0}">
      <dsp:nvSpPr>
        <dsp:cNvPr id="0" name=""/>
        <dsp:cNvSpPr/>
      </dsp:nvSpPr>
      <dsp:spPr>
        <a:xfrm rot="5400000">
          <a:off x="3468298" y="147783"/>
          <a:ext cx="1187443" cy="1975879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5AB9F6-A860-4982-8DC1-CFF83DD95629}">
      <dsp:nvSpPr>
        <dsp:cNvPr id="0" name=""/>
        <dsp:cNvSpPr/>
      </dsp:nvSpPr>
      <dsp:spPr>
        <a:xfrm>
          <a:off x="3270084" y="738145"/>
          <a:ext cx="1783835" cy="156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Customer queries and corresponding responses are extracted as is</a:t>
          </a:r>
          <a:endParaRPr lang="en-US" sz="1800" kern="1200" dirty="0"/>
        </a:p>
      </dsp:txBody>
      <dsp:txXfrm>
        <a:off x="3270084" y="738145"/>
        <a:ext cx="1783835" cy="1563636"/>
      </dsp:txXfrm>
    </dsp:sp>
    <dsp:sp modelId="{80A03D02-B4EB-4B63-826A-6F0735007D24}">
      <dsp:nvSpPr>
        <dsp:cNvPr id="0" name=""/>
        <dsp:cNvSpPr/>
      </dsp:nvSpPr>
      <dsp:spPr>
        <a:xfrm>
          <a:off x="4717347" y="2316"/>
          <a:ext cx="336572" cy="336572"/>
        </a:xfrm>
        <a:prstGeom prst="triangle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7E560-A701-42A0-87FE-78D26D23C548}">
      <dsp:nvSpPr>
        <dsp:cNvPr id="0" name=""/>
        <dsp:cNvSpPr/>
      </dsp:nvSpPr>
      <dsp:spPr>
        <a:xfrm rot="5400000">
          <a:off x="5652061" y="-392591"/>
          <a:ext cx="1187443" cy="1975879"/>
        </a:xfrm>
        <a:prstGeom prst="corner">
          <a:avLst>
            <a:gd name="adj1" fmla="val 16120"/>
            <a:gd name="adj2" fmla="val 161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BB504A-EA7B-46AA-9EB3-937BF825E77F}">
      <dsp:nvSpPr>
        <dsp:cNvPr id="0" name=""/>
        <dsp:cNvSpPr/>
      </dsp:nvSpPr>
      <dsp:spPr>
        <a:xfrm>
          <a:off x="5453847" y="197771"/>
          <a:ext cx="1783835" cy="156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Extracted queries and responses are then fed into model</a:t>
          </a:r>
          <a:endParaRPr lang="en-US" sz="1800" kern="1200" dirty="0"/>
        </a:p>
      </dsp:txBody>
      <dsp:txXfrm>
        <a:off x="5453847" y="197771"/>
        <a:ext cx="1783835" cy="15636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04D3E-AB25-4865-88B1-E5CEDFA4F72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B107A-A654-4768-8807-756F0176A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34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285437" y="265677"/>
            <a:ext cx="11621126" cy="6326646"/>
            <a:chOff x="254476" y="265679"/>
            <a:chExt cx="11621126" cy="6326646"/>
          </a:xfrm>
        </p:grpSpPr>
        <p:sp>
          <p:nvSpPr>
            <p:cNvPr id="8" name="Flowchart: Manual Input 5"/>
            <p:cNvSpPr/>
            <p:nvPr userDrawn="1"/>
          </p:nvSpPr>
          <p:spPr>
            <a:xfrm rot="16200000" flipV="1">
              <a:off x="799317" y="-279162"/>
              <a:ext cx="6326646" cy="741632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9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9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349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349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Flowchart: Manual Input 5"/>
            <p:cNvSpPr/>
            <p:nvPr userDrawn="1"/>
          </p:nvSpPr>
          <p:spPr>
            <a:xfrm rot="16200000" flipH="1">
              <a:off x="5594106" y="302528"/>
              <a:ext cx="5550769" cy="7012223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9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94 h 10000"/>
                <a:gd name="connsiteX0" fmla="*/ 15 w 10015"/>
                <a:gd name="connsiteY0" fmla="*/ 3494 h 10469"/>
                <a:gd name="connsiteX1" fmla="*/ 10015 w 10015"/>
                <a:gd name="connsiteY1" fmla="*/ 0 h 10469"/>
                <a:gd name="connsiteX2" fmla="*/ 10015 w 10015"/>
                <a:gd name="connsiteY2" fmla="*/ 10000 h 10469"/>
                <a:gd name="connsiteX3" fmla="*/ 0 w 10015"/>
                <a:gd name="connsiteY3" fmla="*/ 10469 h 10469"/>
                <a:gd name="connsiteX4" fmla="*/ 15 w 10015"/>
                <a:gd name="connsiteY4" fmla="*/ 3494 h 10469"/>
                <a:gd name="connsiteX0" fmla="*/ 15 w 10015"/>
                <a:gd name="connsiteY0" fmla="*/ 3494 h 10494"/>
                <a:gd name="connsiteX1" fmla="*/ 10015 w 10015"/>
                <a:gd name="connsiteY1" fmla="*/ 0 h 10494"/>
                <a:gd name="connsiteX2" fmla="*/ 9984 w 10015"/>
                <a:gd name="connsiteY2" fmla="*/ 10494 h 10494"/>
                <a:gd name="connsiteX3" fmla="*/ 0 w 10015"/>
                <a:gd name="connsiteY3" fmla="*/ 10469 h 10494"/>
                <a:gd name="connsiteX4" fmla="*/ 15 w 10015"/>
                <a:gd name="connsiteY4" fmla="*/ 3494 h 1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5" h="10494">
                  <a:moveTo>
                    <a:pt x="15" y="3494"/>
                  </a:moveTo>
                  <a:lnTo>
                    <a:pt x="10015" y="0"/>
                  </a:lnTo>
                  <a:cubicBezTo>
                    <a:pt x="10005" y="3498"/>
                    <a:pt x="9994" y="6996"/>
                    <a:pt x="9984" y="10494"/>
                  </a:cubicBezTo>
                  <a:lnTo>
                    <a:pt x="0" y="10469"/>
                  </a:lnTo>
                  <a:lnTo>
                    <a:pt x="15" y="349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984375"/>
            <a:ext cx="5905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4564063"/>
            <a:ext cx="5905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3" b="37125"/>
          <a:stretch/>
        </p:blipFill>
        <p:spPr>
          <a:xfrm>
            <a:off x="254475" y="3208830"/>
            <a:ext cx="6915786" cy="33751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39" y="379813"/>
            <a:ext cx="2760542" cy="11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0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3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5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7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21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FBAFD22-97B6-4BF3-9496-41E458151A6B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1579" y="92974"/>
            <a:ext cx="2926334" cy="78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23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1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23825" y="138112"/>
            <a:ext cx="11944351" cy="6581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03412" y="1049867"/>
            <a:ext cx="113652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86667" y="379812"/>
            <a:ext cx="8382000" cy="670055"/>
          </a:xfrm>
        </p:spPr>
        <p:txBody>
          <a:bodyPr>
            <a:normAutofit/>
          </a:bodyPr>
          <a:lstStyle>
            <a:lvl1pPr algn="r"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215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39" y="379813"/>
            <a:ext cx="2444161" cy="983068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3090333" y="1049867"/>
            <a:ext cx="867833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86667" y="379812"/>
            <a:ext cx="8382000" cy="670055"/>
          </a:xfrm>
        </p:spPr>
        <p:txBody>
          <a:bodyPr>
            <a:normAutofit/>
          </a:bodyPr>
          <a:lstStyle>
            <a:lvl1pPr algn="r"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254475" y="6502400"/>
            <a:ext cx="11683050" cy="704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210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254475" y="262783"/>
            <a:ext cx="3597858" cy="63324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262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4476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254475" y="262783"/>
            <a:ext cx="2686688" cy="63324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03"/>
          <a:stretch/>
        </p:blipFill>
        <p:spPr>
          <a:xfrm>
            <a:off x="245097" y="1534163"/>
            <a:ext cx="2393627" cy="47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44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7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55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94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2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49BB6-5787-495D-AC20-623BD9000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63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38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17672-D273-40A8-9069-31B0837D5743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D3BC5-34EF-44B2-83AC-D5533E46F0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19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8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84" r:id="rId14"/>
    <p:sldLayoutId id="214748368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.xml"/><Relationship Id="rId3" Type="http://schemas.openxmlformats.org/officeDocument/2006/relationships/diagramLayout" Target="../diagrams/layout11.xml"/><Relationship Id="rId7" Type="http://schemas.openxmlformats.org/officeDocument/2006/relationships/diagramData" Target="../diagrams/data12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11" Type="http://schemas.microsoft.com/office/2007/relationships/diagramDrawing" Target="../diagrams/drawing12.xml"/><Relationship Id="rId5" Type="http://schemas.openxmlformats.org/officeDocument/2006/relationships/diagramColors" Target="../diagrams/colors11.xml"/><Relationship Id="rId10" Type="http://schemas.openxmlformats.org/officeDocument/2006/relationships/diagramColors" Target="../diagrams/colors12.xml"/><Relationship Id="rId4" Type="http://schemas.openxmlformats.org/officeDocument/2006/relationships/diagramQuickStyle" Target="../diagrams/quickStyle11.xml"/><Relationship Id="rId9" Type="http://schemas.openxmlformats.org/officeDocument/2006/relationships/diagramQuickStyle" Target="../diagrams/quickStyle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5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10.png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3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6611" y="1754587"/>
            <a:ext cx="6129722" cy="2149901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2400" b="1" dirty="0">
                <a:solidFill>
                  <a:schemeClr val="accent2"/>
                </a:solidFill>
                <a:cs typeface="Arial" panose="020B0604020202020204" pitchFamily="34" charset="0"/>
              </a:rPr>
              <a:t>Automating Customer Experience Audit using Per-trained </a:t>
            </a:r>
            <a:r>
              <a:rPr lang="en-US" sz="24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Generalized Models</a:t>
            </a:r>
            <a:endParaRPr lang="en-US" sz="2400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54994" y="3752894"/>
            <a:ext cx="5905500" cy="762076"/>
          </a:xfrm>
        </p:spPr>
        <p:txBody>
          <a:bodyPr>
            <a:noAutofit/>
          </a:bodyPr>
          <a:lstStyle/>
          <a:p>
            <a:pPr algn="r"/>
            <a:r>
              <a:rPr lang="en-US" sz="20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Saumyadip Sarkar</a:t>
            </a:r>
            <a:endParaRPr lang="en-US" sz="2000" b="1" dirty="0" smtClean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r"/>
            <a:r>
              <a:rPr lang="en-US" sz="1800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Deputy Manager, BI &amp; Analytics, Oracle</a:t>
            </a:r>
            <a:endParaRPr lang="en-US" sz="20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485425" y="6119446"/>
            <a:ext cx="6175069" cy="3526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IN" sz="1600" dirty="0" smtClean="0">
                <a:solidFill>
                  <a:schemeClr val="bg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www.reva.edu.in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6646333" y="271291"/>
            <a:ext cx="5267501" cy="5798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1400" b="1" dirty="0" smtClean="0">
                <a:solidFill>
                  <a:srgbClr val="595959"/>
                </a:solidFill>
              </a:rPr>
              <a:t>REVA Academy for Corporate Excellence (RACE)</a:t>
            </a:r>
            <a:endParaRPr lang="en-IN" sz="1400" b="1" dirty="0">
              <a:solidFill>
                <a:srgbClr val="595959"/>
              </a:solidFill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516611" y="3462959"/>
            <a:ext cx="4127234" cy="5798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000" dirty="0" smtClean="0">
                <a:solidFill>
                  <a:srgbClr val="595959"/>
                </a:solidFill>
              </a:rPr>
              <a:t>06-Mar-21</a:t>
            </a:r>
            <a:endParaRPr lang="en-IN" sz="20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18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647008433"/>
              </p:ext>
            </p:extLst>
          </p:nvPr>
        </p:nvGraphicFramePr>
        <p:xfrm>
          <a:off x="1638808" y="1362456"/>
          <a:ext cx="9141968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ight Brace 3"/>
          <p:cNvSpPr/>
          <p:nvPr/>
        </p:nvSpPr>
        <p:spPr>
          <a:xfrm rot="5400000">
            <a:off x="3985937" y="2771481"/>
            <a:ext cx="760645" cy="4636008"/>
          </a:xfrm>
          <a:prstGeom prst="rightBrace">
            <a:avLst>
              <a:gd name="adj1" fmla="val 8333"/>
              <a:gd name="adj2" fmla="val 47947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346704" y="5469808"/>
            <a:ext cx="2286000" cy="766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 based </a:t>
            </a:r>
            <a:r>
              <a:rPr lang="en-US" sz="1600" dirty="0" smtClean="0"/>
              <a:t>response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8354568" y="5469808"/>
            <a:ext cx="2286000" cy="5652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Sentiment Analysis </a:t>
            </a:r>
            <a:endParaRPr lang="en-US" sz="1600" dirty="0"/>
          </a:p>
        </p:txBody>
      </p:sp>
      <p:sp>
        <p:nvSpPr>
          <p:cNvPr id="7" name="Right Brace 6"/>
          <p:cNvSpPr/>
          <p:nvPr/>
        </p:nvSpPr>
        <p:spPr>
          <a:xfrm rot="5400000">
            <a:off x="9059333" y="3934295"/>
            <a:ext cx="760645" cy="2401824"/>
          </a:xfrm>
          <a:prstGeom prst="rightBrace">
            <a:avLst>
              <a:gd name="adj1" fmla="val 8333"/>
              <a:gd name="adj2" fmla="val 47947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3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126584030"/>
              </p:ext>
            </p:extLst>
          </p:nvPr>
        </p:nvGraphicFramePr>
        <p:xfrm>
          <a:off x="893064" y="2234861"/>
          <a:ext cx="10527792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360514148"/>
              </p:ext>
            </p:extLst>
          </p:nvPr>
        </p:nvGraphicFramePr>
        <p:xfrm>
          <a:off x="893064" y="4867656"/>
          <a:ext cx="10527792" cy="103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60120" y="1643549"/>
            <a:ext cx="416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Pipeline for ‘question-answer’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93064" y="4276344"/>
            <a:ext cx="4885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Pipeline </a:t>
            </a:r>
            <a:r>
              <a:rPr lang="en-US" dirty="0" smtClean="0"/>
              <a:t>for ‘sentiment </a:t>
            </a:r>
            <a:r>
              <a:rPr lang="en-US" dirty="0"/>
              <a:t>analysis’</a:t>
            </a:r>
          </a:p>
        </p:txBody>
      </p:sp>
    </p:spTree>
    <p:extLst>
      <p:ext uri="{BB962C8B-B14F-4D97-AF65-F5344CB8AC3E}">
        <p14:creationId xmlns:p14="http://schemas.microsoft.com/office/powerpoint/2010/main" val="58431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Evaluation </a:t>
            </a:r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2176" t="8811" r="13190" b="9754"/>
          <a:stretch/>
        </p:blipFill>
        <p:spPr bwMode="auto">
          <a:xfrm>
            <a:off x="3456432" y="1243584"/>
            <a:ext cx="8394530" cy="50840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532307779"/>
              </p:ext>
            </p:extLst>
          </p:nvPr>
        </p:nvGraphicFramePr>
        <p:xfrm>
          <a:off x="330656" y="2487168"/>
          <a:ext cx="3056011" cy="3840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649224" y="1473880"/>
            <a:ext cx="2286000" cy="766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 based </a:t>
            </a:r>
            <a:r>
              <a:rPr lang="en-US" sz="1600" dirty="0" smtClean="0"/>
              <a:t>response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1897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Evaluation 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84654273"/>
              </p:ext>
            </p:extLst>
          </p:nvPr>
        </p:nvGraphicFramePr>
        <p:xfrm>
          <a:off x="330656" y="2487168"/>
          <a:ext cx="3056011" cy="3840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649224" y="1473880"/>
            <a:ext cx="2286000" cy="766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Sentiment </a:t>
            </a:r>
            <a:r>
              <a:rPr lang="en-US" sz="1600" dirty="0" smtClean="0"/>
              <a:t>Analysis</a:t>
            </a:r>
            <a:endParaRPr lang="en-US" sz="1600" dirty="0"/>
          </a:p>
        </p:txBody>
      </p:sp>
      <p:pic>
        <p:nvPicPr>
          <p:cNvPr id="8" name="Picture 7"/>
          <p:cNvPicPr/>
          <p:nvPr/>
        </p:nvPicPr>
        <p:blipFill rotWithShape="1">
          <a:blip r:embed="rId7"/>
          <a:srcRect l="1693" t="13752" r="27578" b="18981"/>
          <a:stretch/>
        </p:blipFill>
        <p:spPr bwMode="auto">
          <a:xfrm>
            <a:off x="3602736" y="1234440"/>
            <a:ext cx="8257031" cy="5239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4485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4044886"/>
              </p:ext>
            </p:extLst>
          </p:nvPr>
        </p:nvGraphicFramePr>
        <p:xfrm>
          <a:off x="2022856" y="1755649"/>
          <a:ext cx="8128000" cy="4297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356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and Results 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l="2436" t="9412" r="31867" b="39311"/>
          <a:stretch/>
        </p:blipFill>
        <p:spPr bwMode="auto">
          <a:xfrm>
            <a:off x="5038112" y="1498600"/>
            <a:ext cx="6730555" cy="46644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8952" y="2711701"/>
            <a:ext cx="39959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sample size of 70 incidents where there is only one response are </a:t>
            </a:r>
            <a:r>
              <a:rPr lang="en-US" dirty="0" smtClean="0"/>
              <a:t>considered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Question-Answer pipeline has an accuracy of 73%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Sentiment Analysis </a:t>
            </a:r>
            <a:r>
              <a:rPr lang="en-US" dirty="0" smtClean="0"/>
              <a:t>has accuracy of </a:t>
            </a:r>
            <a:r>
              <a:rPr lang="en-US" dirty="0"/>
              <a:t>68%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033272" y="1726184"/>
            <a:ext cx="3447288" cy="7664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Model Outcome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8729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and Results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323181"/>
              </p:ext>
            </p:extLst>
          </p:nvPr>
        </p:nvGraphicFramePr>
        <p:xfrm>
          <a:off x="658363" y="2467546"/>
          <a:ext cx="11110301" cy="16985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1368">
                  <a:extLst>
                    <a:ext uri="{9D8B030D-6E8A-4147-A177-3AD203B41FA5}">
                      <a16:colId xmlns:a16="http://schemas.microsoft.com/office/drawing/2014/main" val="538727140"/>
                    </a:ext>
                  </a:extLst>
                </a:gridCol>
                <a:gridCol w="958571">
                  <a:extLst>
                    <a:ext uri="{9D8B030D-6E8A-4147-A177-3AD203B41FA5}">
                      <a16:colId xmlns:a16="http://schemas.microsoft.com/office/drawing/2014/main" val="975914002"/>
                    </a:ext>
                  </a:extLst>
                </a:gridCol>
                <a:gridCol w="1952519">
                  <a:extLst>
                    <a:ext uri="{9D8B030D-6E8A-4147-A177-3AD203B41FA5}">
                      <a16:colId xmlns:a16="http://schemas.microsoft.com/office/drawing/2014/main" val="257732671"/>
                    </a:ext>
                  </a:extLst>
                </a:gridCol>
                <a:gridCol w="1232449">
                  <a:extLst>
                    <a:ext uri="{9D8B030D-6E8A-4147-A177-3AD203B41FA5}">
                      <a16:colId xmlns:a16="http://schemas.microsoft.com/office/drawing/2014/main" val="1746029508"/>
                    </a:ext>
                  </a:extLst>
                </a:gridCol>
                <a:gridCol w="1540562">
                  <a:extLst>
                    <a:ext uri="{9D8B030D-6E8A-4147-A177-3AD203B41FA5}">
                      <a16:colId xmlns:a16="http://schemas.microsoft.com/office/drawing/2014/main" val="1447473990"/>
                    </a:ext>
                  </a:extLst>
                </a:gridCol>
                <a:gridCol w="1593054">
                  <a:extLst>
                    <a:ext uri="{9D8B030D-6E8A-4147-A177-3AD203B41FA5}">
                      <a16:colId xmlns:a16="http://schemas.microsoft.com/office/drawing/2014/main" val="2108307605"/>
                    </a:ext>
                  </a:extLst>
                </a:gridCol>
                <a:gridCol w="1330590">
                  <a:extLst>
                    <a:ext uri="{9D8B030D-6E8A-4147-A177-3AD203B41FA5}">
                      <a16:colId xmlns:a16="http://schemas.microsoft.com/office/drawing/2014/main" val="2549948887"/>
                    </a:ext>
                  </a:extLst>
                </a:gridCol>
                <a:gridCol w="1311188">
                  <a:extLst>
                    <a:ext uri="{9D8B030D-6E8A-4147-A177-3AD203B41FA5}">
                      <a16:colId xmlns:a16="http://schemas.microsoft.com/office/drawing/2014/main" val="1945007405"/>
                    </a:ext>
                  </a:extLst>
                </a:gridCol>
              </a:tblGrid>
              <a:tr h="8890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Audit Type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Samples Audit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(a)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smtClean="0">
                          <a:effectLst/>
                        </a:rPr>
                        <a:t>Avg. </a:t>
                      </a:r>
                      <a:r>
                        <a:rPr lang="en-US" sz="900" dirty="0">
                          <a:effectLst/>
                        </a:rPr>
                        <a:t>Time (in Min) to read &amp; interpret each audit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(b)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Total Time Taken 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(c)=a*b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Interpretation Error 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/ Model Error (d)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Rework Required on samples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(e) = c*d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Estimated Time (in Min) on rework 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(f) = e*10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Total time (in Min) </a:t>
                      </a:r>
                      <a:endParaRPr lang="en-US" sz="120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(g)=c+f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0015924"/>
                  </a:ext>
                </a:extLst>
              </a:tr>
              <a:tr h="3650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Manual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784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3548550"/>
                  </a:ext>
                </a:extLst>
              </a:tr>
              <a:tr h="4445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Using Model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20.3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273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0637434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986873"/>
              </p:ext>
            </p:extLst>
          </p:nvPr>
        </p:nvGraphicFramePr>
        <p:xfrm>
          <a:off x="658362" y="4406511"/>
          <a:ext cx="11110301" cy="839470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223476">
                  <a:extLst>
                    <a:ext uri="{9D8B030D-6E8A-4147-A177-3AD203B41FA5}">
                      <a16:colId xmlns:a16="http://schemas.microsoft.com/office/drawing/2014/main" val="3182364334"/>
                    </a:ext>
                  </a:extLst>
                </a:gridCol>
                <a:gridCol w="654418">
                  <a:extLst>
                    <a:ext uri="{9D8B030D-6E8A-4147-A177-3AD203B41FA5}">
                      <a16:colId xmlns:a16="http://schemas.microsoft.com/office/drawing/2014/main" val="429538850"/>
                    </a:ext>
                  </a:extLst>
                </a:gridCol>
                <a:gridCol w="1291764">
                  <a:extLst>
                    <a:ext uri="{9D8B030D-6E8A-4147-A177-3AD203B41FA5}">
                      <a16:colId xmlns:a16="http://schemas.microsoft.com/office/drawing/2014/main" val="1778779700"/>
                    </a:ext>
                  </a:extLst>
                </a:gridCol>
                <a:gridCol w="819444">
                  <a:extLst>
                    <a:ext uri="{9D8B030D-6E8A-4147-A177-3AD203B41FA5}">
                      <a16:colId xmlns:a16="http://schemas.microsoft.com/office/drawing/2014/main" val="3195714543"/>
                    </a:ext>
                  </a:extLst>
                </a:gridCol>
                <a:gridCol w="1331597">
                  <a:extLst>
                    <a:ext uri="{9D8B030D-6E8A-4147-A177-3AD203B41FA5}">
                      <a16:colId xmlns:a16="http://schemas.microsoft.com/office/drawing/2014/main" val="2246631923"/>
                    </a:ext>
                  </a:extLst>
                </a:gridCol>
                <a:gridCol w="819444">
                  <a:extLst>
                    <a:ext uri="{9D8B030D-6E8A-4147-A177-3AD203B41FA5}">
                      <a16:colId xmlns:a16="http://schemas.microsoft.com/office/drawing/2014/main" val="1913715302"/>
                    </a:ext>
                  </a:extLst>
                </a:gridCol>
                <a:gridCol w="1536458">
                  <a:extLst>
                    <a:ext uri="{9D8B030D-6E8A-4147-A177-3AD203B41FA5}">
                      <a16:colId xmlns:a16="http://schemas.microsoft.com/office/drawing/2014/main" val="610455337"/>
                    </a:ext>
                  </a:extLst>
                </a:gridCol>
                <a:gridCol w="921875">
                  <a:extLst>
                    <a:ext uri="{9D8B030D-6E8A-4147-A177-3AD203B41FA5}">
                      <a16:colId xmlns:a16="http://schemas.microsoft.com/office/drawing/2014/main" val="513950443"/>
                    </a:ext>
                  </a:extLst>
                </a:gridCol>
                <a:gridCol w="1536458">
                  <a:extLst>
                    <a:ext uri="{9D8B030D-6E8A-4147-A177-3AD203B41FA5}">
                      <a16:colId xmlns:a16="http://schemas.microsoft.com/office/drawing/2014/main" val="1461860166"/>
                    </a:ext>
                  </a:extLst>
                </a:gridCol>
                <a:gridCol w="975367">
                  <a:extLst>
                    <a:ext uri="{9D8B030D-6E8A-4147-A177-3AD203B41FA5}">
                      <a16:colId xmlns:a16="http://schemas.microsoft.com/office/drawing/2014/main" val="1019532438"/>
                    </a:ext>
                  </a:extLst>
                </a:gridCol>
              </a:tblGrid>
              <a:tr h="8394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Estimated 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time (in Min) saved per Audit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(h) = g / a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Avg. number of Audits per 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month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(</a:t>
                      </a:r>
                      <a:r>
                        <a:rPr lang="en-US" sz="900" dirty="0" err="1">
                          <a:effectLst/>
                        </a:rPr>
                        <a:t>i</a:t>
                      </a:r>
                      <a:r>
                        <a:rPr lang="en-US" sz="9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287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Total Time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Saved (in Min)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(j) = h*</a:t>
                      </a:r>
                      <a:r>
                        <a:rPr lang="en-US" sz="900" dirty="0" err="1">
                          <a:effectLst/>
                        </a:rPr>
                        <a:t>i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2,095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Total Time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Saved (in hrs.)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k = j / 60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FTE Benefit per day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k / (6.5*18)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0.30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38704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58364" y="5527655"/>
            <a:ext cx="111103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We are close to achieving one third of FTE benefit per day considering 18 working days per month with 6.5 of effective work hour per day. 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58362" y="1470173"/>
            <a:ext cx="2039118" cy="7664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Benefit Analysis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904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and Results 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48634" y="2951501"/>
            <a:ext cx="2039118" cy="7664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SWOT Analysis</a:t>
            </a:r>
            <a:endParaRPr lang="en-US" sz="1600" dirty="0"/>
          </a:p>
        </p:txBody>
      </p:sp>
      <p:pic>
        <p:nvPicPr>
          <p:cNvPr id="9" name="Picture 8" descr="https://powerpoint.officeapps.live.com/pods/GetClipboardImage.ashx?Id=70b4195a-408c-41f6-b041-1891994e9c4a&amp;DC=PSG3&amp;wdoverrides=GetClipboardImageEnabled:true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" t="21935" r="3445" b="11830"/>
          <a:stretch/>
        </p:blipFill>
        <p:spPr bwMode="auto">
          <a:xfrm>
            <a:off x="3008376" y="1550773"/>
            <a:ext cx="8129016" cy="418251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7900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213842433"/>
              </p:ext>
            </p:extLst>
          </p:nvPr>
        </p:nvGraphicFramePr>
        <p:xfrm>
          <a:off x="1172464" y="2176273"/>
          <a:ext cx="9654032" cy="2990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169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993" y="1776401"/>
            <a:ext cx="3711482" cy="36337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041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Agenda</a:t>
            </a:r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694673" y="1531122"/>
            <a:ext cx="5365516" cy="646331"/>
            <a:chOff x="1848112" y="1575921"/>
            <a:chExt cx="5365516" cy="646331"/>
          </a:xfrm>
        </p:grpSpPr>
        <p:sp>
          <p:nvSpPr>
            <p:cNvPr id="11" name="TextBox 10"/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Introduction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C572D2-FF82-4F09-A87C-3D3A60EF1C3D}"/>
              </a:ext>
            </a:extLst>
          </p:cNvPr>
          <p:cNvGrpSpPr/>
          <p:nvPr/>
        </p:nvGrpSpPr>
        <p:grpSpPr>
          <a:xfrm>
            <a:off x="694673" y="2374080"/>
            <a:ext cx="5365516" cy="646331"/>
            <a:chOff x="1848112" y="1575921"/>
            <a:chExt cx="5365516" cy="64633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FCF8A9D-7E22-4279-8535-9C4F0258D7B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Problem Statement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E6D74D0-F347-4E58-A9D8-7E9536FAAEC3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6517ED-D341-498B-BF06-476933A43F6B}"/>
              </a:ext>
            </a:extLst>
          </p:cNvPr>
          <p:cNvGrpSpPr/>
          <p:nvPr/>
        </p:nvGrpSpPr>
        <p:grpSpPr>
          <a:xfrm>
            <a:off x="694673" y="4056354"/>
            <a:ext cx="5365516" cy="646331"/>
            <a:chOff x="1848112" y="1575921"/>
            <a:chExt cx="5365516" cy="6463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90EC436-1B46-49D9-A7E4-ADECB5E929DF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Objective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831A6C-272F-4BDD-8F88-4227AAB90FB2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EE4032-D811-4C99-AE03-98362C887B64}"/>
              </a:ext>
            </a:extLst>
          </p:cNvPr>
          <p:cNvGrpSpPr/>
          <p:nvPr/>
        </p:nvGrpSpPr>
        <p:grpSpPr>
          <a:xfrm>
            <a:off x="703909" y="4848547"/>
            <a:ext cx="5365516" cy="646331"/>
            <a:chOff x="1848112" y="1575921"/>
            <a:chExt cx="5365516" cy="6463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FCC804-6C1D-4C67-B274-1978635DA6F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Business Understanding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B7AC64B-48B2-4F4F-A626-7901145018C6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05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7F06B10-F2B9-45AE-BAEE-3A25BDC40F60}"/>
              </a:ext>
            </a:extLst>
          </p:cNvPr>
          <p:cNvGrpSpPr/>
          <p:nvPr/>
        </p:nvGrpSpPr>
        <p:grpSpPr>
          <a:xfrm>
            <a:off x="694673" y="5618483"/>
            <a:ext cx="5365516" cy="646331"/>
            <a:chOff x="1848112" y="1575921"/>
            <a:chExt cx="5365516" cy="646331"/>
          </a:xfrm>
        </p:grpSpPr>
        <p:sp>
          <p:nvSpPr>
            <p:cNvPr id="27" name="TextBox 26"/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Data Understanding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06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C572D2-FF82-4F09-A87C-3D3A60EF1C3D}"/>
              </a:ext>
            </a:extLst>
          </p:cNvPr>
          <p:cNvGrpSpPr/>
          <p:nvPr/>
        </p:nvGrpSpPr>
        <p:grpSpPr>
          <a:xfrm>
            <a:off x="5996181" y="1465173"/>
            <a:ext cx="5365516" cy="646331"/>
            <a:chOff x="1848112" y="1575921"/>
            <a:chExt cx="5365516" cy="64633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FCF8A9D-7E22-4279-8535-9C4F0258D7B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Data Preparation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D74D0-F347-4E58-A9D8-7E9536FAAEC3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06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66517ED-D341-498B-BF06-476933A43F6B}"/>
              </a:ext>
            </a:extLst>
          </p:cNvPr>
          <p:cNvGrpSpPr/>
          <p:nvPr/>
        </p:nvGrpSpPr>
        <p:grpSpPr>
          <a:xfrm>
            <a:off x="5996181" y="2329588"/>
            <a:ext cx="5365516" cy="646331"/>
            <a:chOff x="1848112" y="1575921"/>
            <a:chExt cx="5365516" cy="64633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0EC436-1B46-49D9-A7E4-ADECB5E929DF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Modeling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F831A6C-272F-4BDD-8F88-4227AAB90FB2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08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DEE4032-D811-4C99-AE03-98362C887B64}"/>
              </a:ext>
            </a:extLst>
          </p:cNvPr>
          <p:cNvGrpSpPr/>
          <p:nvPr/>
        </p:nvGrpSpPr>
        <p:grpSpPr>
          <a:xfrm>
            <a:off x="5996181" y="3170008"/>
            <a:ext cx="5365516" cy="646331"/>
            <a:chOff x="1848112" y="1575921"/>
            <a:chExt cx="5365516" cy="646331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DFCC804-6C1D-4C67-B274-1978635DA6F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Evaluation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B7AC64B-48B2-4F4F-A626-7901145018C6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09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DEE4032-D811-4C99-AE03-98362C887B64}"/>
              </a:ext>
            </a:extLst>
          </p:cNvPr>
          <p:cNvGrpSpPr/>
          <p:nvPr/>
        </p:nvGrpSpPr>
        <p:grpSpPr>
          <a:xfrm>
            <a:off x="5996181" y="4049628"/>
            <a:ext cx="5365516" cy="646331"/>
            <a:chOff x="1848112" y="1575921"/>
            <a:chExt cx="5365516" cy="64633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DFCC804-6C1D-4C67-B274-1978635DA6F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Result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B7AC64B-48B2-4F4F-A626-7901145018C6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10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DEE4032-D811-4C99-AE03-98362C887B64}"/>
              </a:ext>
            </a:extLst>
          </p:cNvPr>
          <p:cNvGrpSpPr/>
          <p:nvPr/>
        </p:nvGrpSpPr>
        <p:grpSpPr>
          <a:xfrm>
            <a:off x="5996181" y="4935974"/>
            <a:ext cx="5365516" cy="646331"/>
            <a:chOff x="1848112" y="1575921"/>
            <a:chExt cx="5365516" cy="64633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DFCC804-6C1D-4C67-B274-1978635DA6F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Conclusion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B7AC64B-48B2-4F4F-A626-7901145018C6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11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66517ED-D341-498B-BF06-476933A43F6B}"/>
              </a:ext>
            </a:extLst>
          </p:cNvPr>
          <p:cNvGrpSpPr/>
          <p:nvPr/>
        </p:nvGrpSpPr>
        <p:grpSpPr>
          <a:xfrm>
            <a:off x="703909" y="3166273"/>
            <a:ext cx="5365516" cy="646331"/>
            <a:chOff x="1848112" y="1575921"/>
            <a:chExt cx="5365516" cy="64633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90EC436-1B46-49D9-A7E4-ADECB5E929DF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Methodology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831A6C-272F-4BDD-8F88-4227AAB90FB2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DEE4032-D811-4C99-AE03-98362C887B64}"/>
              </a:ext>
            </a:extLst>
          </p:cNvPr>
          <p:cNvGrpSpPr/>
          <p:nvPr/>
        </p:nvGrpSpPr>
        <p:grpSpPr>
          <a:xfrm>
            <a:off x="5996181" y="5675621"/>
            <a:ext cx="5365516" cy="646331"/>
            <a:chOff x="1848112" y="1575921"/>
            <a:chExt cx="5365516" cy="64633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DFCC804-6C1D-4C67-B274-1978635DA6F9}"/>
                </a:ext>
              </a:extLst>
            </p:cNvPr>
            <p:cNvSpPr txBox="1"/>
            <p:nvPr/>
          </p:nvSpPr>
          <p:spPr>
            <a:xfrm>
              <a:off x="2705936" y="1789403"/>
              <a:ext cx="4507692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Q/A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B7AC64B-48B2-4F4F-A626-7901145018C6}"/>
                </a:ext>
              </a:extLst>
            </p:cNvPr>
            <p:cNvSpPr txBox="1"/>
            <p:nvPr/>
          </p:nvSpPr>
          <p:spPr>
            <a:xfrm>
              <a:off x="1848112" y="15759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12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836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5182799" y="2505986"/>
            <a:ext cx="2068393" cy="1469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just"/>
            <a:r>
              <a:rPr lang="en-US" sz="5400" dirty="0" smtClean="0">
                <a:solidFill>
                  <a:schemeClr val="accent1"/>
                </a:solidFill>
                <a:latin typeface="Bahnschrift SemiBold SemiConden" panose="020B0502040204020203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71563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547832401"/>
              </p:ext>
            </p:extLst>
          </p:nvPr>
        </p:nvGraphicFramePr>
        <p:xfrm>
          <a:off x="838200" y="1680592"/>
          <a:ext cx="4689021" cy="824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0917A91-714B-450A-90C0-8FDB87B7E6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9313" y="1224642"/>
            <a:ext cx="3067631" cy="1541649"/>
          </a:xfrm>
          <a:prstGeom prst="rect">
            <a:avLst/>
          </a:prstGeom>
        </p:spPr>
      </p:pic>
      <p:sp>
        <p:nvSpPr>
          <p:cNvPr id="5" name="Cloud Callout 4"/>
          <p:cNvSpPr/>
          <p:nvPr/>
        </p:nvSpPr>
        <p:spPr>
          <a:xfrm>
            <a:off x="9076944" y="1119080"/>
            <a:ext cx="2276856" cy="1060704"/>
          </a:xfrm>
          <a:prstGeom prst="cloudCallout">
            <a:avLst>
              <a:gd name="adj1" fmla="val -64423"/>
              <a:gd name="adj2" fmla="val 52389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 how do we ensure this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2A03F-7061-499F-842D-7866DE19B8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8322" y="2843068"/>
            <a:ext cx="5878286" cy="30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4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994F947-7730-4187-BDEA-279F8FA99B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06704"/>
              </p:ext>
            </p:extLst>
          </p:nvPr>
        </p:nvGraphicFramePr>
        <p:xfrm>
          <a:off x="1648277" y="2935204"/>
          <a:ext cx="8128000" cy="741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36392C9-467B-4D6D-B19B-CC140EF700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0016976"/>
              </p:ext>
            </p:extLst>
          </p:nvPr>
        </p:nvGraphicFramePr>
        <p:xfrm>
          <a:off x="338560" y="4073979"/>
          <a:ext cx="6745834" cy="2157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3E94C19-B2E5-42F9-8EB4-4CC49C74BB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84394" y="3966277"/>
            <a:ext cx="4557877" cy="2197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87B43C-05AF-4E02-B691-AAEF637EEF7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61607" y="1298122"/>
            <a:ext cx="4947557" cy="161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56287093"/>
              </p:ext>
            </p:extLst>
          </p:nvPr>
        </p:nvGraphicFramePr>
        <p:xfrm>
          <a:off x="2032000" y="1609344"/>
          <a:ext cx="8128000" cy="4528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788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Methodology</a:t>
            </a:r>
            <a:endParaRPr lang="en-US" dirty="0"/>
          </a:p>
        </p:txBody>
      </p:sp>
      <p:pic>
        <p:nvPicPr>
          <p:cNvPr id="3" name="Picture 2" descr="Chapter 1 - Introduction to CRISP DM Framework for Data Science and Machine  Learning | by Anshul Roy | LinkedI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667" y="1785366"/>
            <a:ext cx="4191000" cy="349986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094762528"/>
              </p:ext>
            </p:extLst>
          </p:nvPr>
        </p:nvGraphicFramePr>
        <p:xfrm>
          <a:off x="100414" y="1444752"/>
          <a:ext cx="7598834" cy="4892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9281160" y="5367528"/>
            <a:ext cx="199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CRISP-DM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414016" y="1929384"/>
            <a:ext cx="768096" cy="484632"/>
          </a:xfrm>
          <a:prstGeom prst="rect">
            <a:avLst/>
          </a:prstGeom>
          <a:solidFill>
            <a:srgbClr val="F5F5F5"/>
          </a:solidFill>
          <a:ln>
            <a:solidFill>
              <a:srgbClr val="F5F5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8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776221339"/>
              </p:ext>
            </p:extLst>
          </p:nvPr>
        </p:nvGraphicFramePr>
        <p:xfrm>
          <a:off x="559816" y="3975636"/>
          <a:ext cx="10979912" cy="905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345407"/>
              </p:ext>
            </p:extLst>
          </p:nvPr>
        </p:nvGraphicFramePr>
        <p:xfrm>
          <a:off x="5472493" y="4971969"/>
          <a:ext cx="6067235" cy="146304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647891">
                  <a:extLst>
                    <a:ext uri="{9D8B030D-6E8A-4147-A177-3AD203B41FA5}">
                      <a16:colId xmlns:a16="http://schemas.microsoft.com/office/drawing/2014/main" val="3730705508"/>
                    </a:ext>
                  </a:extLst>
                </a:gridCol>
                <a:gridCol w="4419344">
                  <a:extLst>
                    <a:ext uri="{9D8B030D-6E8A-4147-A177-3AD203B41FA5}">
                      <a16:colId xmlns:a16="http://schemas.microsoft.com/office/drawing/2014/main" val="3535605090"/>
                    </a:ext>
                  </a:extLst>
                </a:gridCol>
              </a:tblGrid>
              <a:tr h="4876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Parameter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Detailed Questions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2507038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Issue Identification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Did the employee understand customer requirements?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1404705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Courtesy/Empathy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Did the employee display courteousness/empathy?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23259336"/>
                  </a:ext>
                </a:extLst>
              </a:tr>
            </a:tbl>
          </a:graphicData>
        </a:graphic>
      </p:graphicFrame>
      <p:cxnSp>
        <p:nvCxnSpPr>
          <p:cNvPr id="7" name="Elbow Connector 6"/>
          <p:cNvCxnSpPr/>
          <p:nvPr/>
        </p:nvCxnSpPr>
        <p:spPr>
          <a:xfrm>
            <a:off x="4087368" y="4880892"/>
            <a:ext cx="1385125" cy="1092683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59816" y="1580271"/>
            <a:ext cx="3880781" cy="84124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Finance Department responsible for resolving Invoice related issues</a:t>
            </a:r>
            <a:endParaRPr lang="en-US" sz="1600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81740565"/>
              </p:ext>
            </p:extLst>
          </p:nvPr>
        </p:nvGraphicFramePr>
        <p:xfrm>
          <a:off x="4591643" y="1961235"/>
          <a:ext cx="5972048" cy="1976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Cloud Callout 9"/>
          <p:cNvSpPr/>
          <p:nvPr/>
        </p:nvSpPr>
        <p:spPr>
          <a:xfrm>
            <a:off x="9903291" y="1087472"/>
            <a:ext cx="1865376" cy="151651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How is our response?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48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Understanding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t="7749" r="39487" b="15442"/>
          <a:stretch/>
        </p:blipFill>
        <p:spPr bwMode="auto">
          <a:xfrm>
            <a:off x="6501384" y="1221486"/>
            <a:ext cx="5182362" cy="2564130"/>
          </a:xfrm>
          <a:prstGeom prst="rect">
            <a:avLst/>
          </a:prstGeom>
          <a:ln>
            <a:solidFill>
              <a:schemeClr val="accent2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/>
          <p:nvPr/>
        </p:nvPicPr>
        <p:blipFill rotWithShape="1">
          <a:blip r:embed="rId3"/>
          <a:srcRect l="-256" t="5243" r="28077" b="8831"/>
          <a:stretch/>
        </p:blipFill>
        <p:spPr bwMode="auto">
          <a:xfrm>
            <a:off x="6501385" y="3865795"/>
            <a:ext cx="5182362" cy="2589869"/>
          </a:xfrm>
          <a:prstGeom prst="rect">
            <a:avLst/>
          </a:prstGeom>
          <a:ln>
            <a:solidFill>
              <a:schemeClr val="accent2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490480534"/>
              </p:ext>
            </p:extLst>
          </p:nvPr>
        </p:nvGraphicFramePr>
        <p:xfrm>
          <a:off x="587248" y="1498261"/>
          <a:ext cx="5594096" cy="4363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2218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Preparation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905235710"/>
              </p:ext>
            </p:extLst>
          </p:nvPr>
        </p:nvGraphicFramePr>
        <p:xfrm>
          <a:off x="422656" y="2221993"/>
          <a:ext cx="8128000" cy="28437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loud Callout 3"/>
          <p:cNvSpPr/>
          <p:nvPr/>
        </p:nvSpPr>
        <p:spPr>
          <a:xfrm>
            <a:off x="8238744" y="1266444"/>
            <a:ext cx="3529923" cy="2377440"/>
          </a:xfrm>
          <a:prstGeom prst="cloudCallout">
            <a:avLst>
              <a:gd name="adj1" fmla="val -59762"/>
              <a:gd name="adj2" fmla="val 4941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Scope</a:t>
            </a:r>
            <a:r>
              <a:rPr lang="en-US" dirty="0" smtClean="0"/>
              <a:t> – Queries resolved in one response (60% of samples)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19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ustom 5">
      <a:majorFont>
        <a:latin typeface="Roboto Slab"/>
        <a:ea typeface=""/>
        <a:cs typeface=""/>
      </a:majorFont>
      <a:minorFont>
        <a:latin typeface="Roboto Slab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2870</TotalTime>
  <Words>827</Words>
  <Application>Microsoft Office PowerPoint</Application>
  <PresentationFormat>Widescreen</PresentationFormat>
  <Paragraphs>185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Bahnschrift SemiBold SemiConden</vt:lpstr>
      <vt:lpstr>Times New Roman</vt:lpstr>
      <vt:lpstr>Roboto Slab</vt:lpstr>
      <vt:lpstr>Office Theme</vt:lpstr>
      <vt:lpstr>Automating Customer Experience Audit using Per-trained Generalized Models</vt:lpstr>
      <vt:lpstr>Agenda</vt:lpstr>
      <vt:lpstr>Introduction</vt:lpstr>
      <vt:lpstr>Problem Statement</vt:lpstr>
      <vt:lpstr>Objective</vt:lpstr>
      <vt:lpstr>Project Methodology</vt:lpstr>
      <vt:lpstr>Business Understanding</vt:lpstr>
      <vt:lpstr>Data Understanding</vt:lpstr>
      <vt:lpstr>Data Preparation</vt:lpstr>
      <vt:lpstr>Modeling</vt:lpstr>
      <vt:lpstr>Modeling</vt:lpstr>
      <vt:lpstr>Data Evaluation </vt:lpstr>
      <vt:lpstr>Data Evaluation </vt:lpstr>
      <vt:lpstr>Deployment</vt:lpstr>
      <vt:lpstr>Analysis and Results </vt:lpstr>
      <vt:lpstr>Analysis and Results </vt:lpstr>
      <vt:lpstr>Analysis and Results </vt:lpstr>
      <vt:lpstr>Conclusion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Saumyadip Sarkar</cp:lastModifiedBy>
  <cp:revision>288</cp:revision>
  <dcterms:created xsi:type="dcterms:W3CDTF">2020-01-23T06:03:51Z</dcterms:created>
  <dcterms:modified xsi:type="dcterms:W3CDTF">2021-03-05T08:45:49Z</dcterms:modified>
</cp:coreProperties>
</file>